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2e07b67fc66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2e07b67fc66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g2e07b67fc66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Google Shape;62;g2e07b67fc66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>
            <p:ph type="ctrTitle"/>
          </p:nvPr>
        </p:nvSpPr>
        <p:spPr>
          <a:xfrm>
            <a:off x="311708" y="7541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type="ctrTitle"/>
          </p:nvPr>
        </p:nvSpPr>
        <p:spPr>
          <a:xfrm>
            <a:off x="311708" y="768550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