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73" r:id="rId2"/>
    <p:sldId id="274" r:id="rId3"/>
    <p:sldId id="275" r:id="rId4"/>
    <p:sldId id="279" r:id="rId5"/>
    <p:sldId id="278" r:id="rId6"/>
    <p:sldId id="276" r:id="rId7"/>
    <p:sldId id="280" r:id="rId8"/>
    <p:sldId id="277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478"/>
    <p:restoredTop sz="94694"/>
  </p:normalViewPr>
  <p:slideViewPr>
    <p:cSldViewPr snapToGrid="0" snapToObjects="1">
      <p:cViewPr varScale="1">
        <p:scale>
          <a:sx n="141" d="100"/>
          <a:sy n="141" d="100"/>
        </p:scale>
        <p:origin x="208" y="4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37AFAF44-AAFA-0C47-9A36-FB582D086A45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D36D73B-AABC-834E-958C-ADA94A397DEC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DC84186-9676-8D4F-9FDD-98E6820D7A4A}" type="datetimeFigureOut">
              <a:rPr lang="en-US" smtClean="0"/>
              <a:t>1/7/20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67D01AA-1969-1747-A0D8-813AB8133F62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8EB81B6-1C4D-3441-BC4E-7ED6A11BA840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8203BCF-8596-2E49-B1B6-BDED9C5D4A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35347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7DDD52-96C1-184E-B00B-22A711E03526}" type="datetimeFigureOut">
              <a:rPr lang="en-US" smtClean="0"/>
              <a:t>1/7/20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F29D5E-4C54-8F44-BAC7-3C702948C6D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04973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CF29D5E-4C54-8F44-BAC7-3C702948C6D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87794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CF29D5E-4C54-8F44-BAC7-3C702948C6D9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151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CF29D5E-4C54-8F44-BAC7-3C702948C6D9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39553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CF29D5E-4C54-8F44-BAC7-3C702948C6D9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850337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CF29D5E-4C54-8F44-BAC7-3C702948C6D9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062136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CF29D5E-4C54-8F44-BAC7-3C702948C6D9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195732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CF29D5E-4C54-8F44-BAC7-3C702948C6D9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234388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CF29D5E-4C54-8F44-BAC7-3C702948C6D9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3344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E8350F-F79D-C947-A9F9-B703EF3979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BC796F9-7CED-B14B-977B-9492C3F3A74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E53CCF-F170-804B-A85C-453C35C7E5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CD8FEA-F2B2-A448-8B42-FD9BA9E827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ECB306-D5F0-1548-ACF3-908AECC680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3284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1BD22E-10C4-BB4A-BB6C-418B3F78A5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2B8696A-D35B-6346-AF90-5AC7C8B52F9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1B66E3-D808-9A48-8D18-AC60F7C5F2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614028D-DBA9-0D4F-95D3-0B8358F2E5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B784C6-3BAC-AD46-82AB-B4575DB4F5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580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AEFB2E1-DE7E-5C4D-A10F-22FD2AC03B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883C05A-C63C-934B-8F17-173A6C2F152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3BB2E7-474B-624C-8D5B-55C11BD70B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67A47F-A5B0-864D-B3D1-0F7A5AC0C1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ACBEB7-BC7E-4449-AC3E-BCF461454B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75570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FD4D8A-EC81-2548-8A9B-5BD3C30987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5CC904-ED39-244C-B916-997DAB6F21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FA929C-225E-B247-8A15-E482354363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09D48B-2CE5-464A-85CD-D17E9AF661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8B6812F-73FB-8042-942F-A88CD98541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85641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99BDF1-00A6-8C47-94BD-3783175694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11750D-0AD5-6B4A-959E-89F53684A8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B708AA-8A4E-1A49-A66A-AACF4645F9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992196-0786-0046-B59D-EC10FD641C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F50538-300E-6C49-B1A5-8479256CEB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12072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5BF7D9-2808-FF41-8EEB-4D69BA7AE6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526F6F-EDB5-F44D-96E4-B4146544C68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BB6A0AF-6CFE-A14D-B2FC-6379C76FAA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9B33F9-6CC5-F041-8978-5DB706CD98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9A35F18-C0F7-0A4E-83F8-45D0E618F9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AA3FC65-65F2-7143-96F0-0EA0C82BA6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1321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A4A8AF-EC77-1643-B4EE-7FC9542E4F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F55A52E-956C-C146-A9ED-63E40C914C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4D16C73-66E1-744D-888F-058D63D1F7B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1E991A3-97A0-E54F-A1F3-0F944847C7F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F2AA084-8BA0-954E-B65E-4447250BFE2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06F2258-66FA-3E4C-9AAE-A3CC7D1209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4B6966E-8F94-4A4B-AD02-82C0D7EB5D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2CB6C4-083E-A142-9DED-BEFE54DDF7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27797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3706B8-2D6C-C646-86EA-E7DC293F435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0B97DA-8BF5-5647-8D45-1FFCC761BB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CF6CF47-3DE9-4446-8FD6-26111495BF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849439A-56C6-BE42-888A-6EC6F04502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96886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C40524F-594F-5146-9BB0-A843975E73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0089FF8-C6E3-5244-A7FB-52ED93CDD9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974FFD4-9FF1-104C-820B-BDA831D89B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11530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51D098-F0B6-CC4E-BD61-85272BDE61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8CBC798-F997-8A4D-AF27-E914E732A5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BE67BC7-771A-4045-965B-F15FDBB37DC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9A6672F-DA71-DC4A-9728-8E24E766CE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9274384-3A20-1C4E-B307-B10D2164F8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55CEF8-5355-0C44-AA0B-A21BD26B63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37311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7CE297-E3E2-D64B-A5A4-72558E158D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C820A4F-BF75-554C-8AFC-E688617C692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35B68AD-9730-7F4B-BF83-EB0E996D1A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8B5FE37-7E8C-5E43-B87C-F37AAD11E7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168B512-4638-1F47-A3EC-0BF29C1B86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3D47A1-7FFF-754B-BE98-FF3BE8FD99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56795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DAE2298-4E8C-3C42-82C6-9DA35A6795D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0587984-20D6-AD42-A667-0B5CA6AFC3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757267E-C1B8-CA41-9ACA-4B5B21B2FC3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B8C692-66C5-E94E-9284-EDF4697DCAFD}" type="datetimeFigureOut">
              <a:rPr lang="en-US" smtClean="0"/>
              <a:t>1/7/20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2364D1-623D-A04D-A0C4-4FD57145DF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F3137F8-9BF4-FB4E-8C19-8676C0E50A6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587FA4-9C36-8A47-AC24-0B49DDE774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2069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6298A58E-FD7B-5846-B633-FC57063045B0}"/>
              </a:ext>
            </a:extLst>
          </p:cNvPr>
          <p:cNvSpPr/>
          <p:nvPr/>
        </p:nvSpPr>
        <p:spPr>
          <a:xfrm>
            <a:off x="3096851" y="3059895"/>
            <a:ext cx="2108891" cy="1593587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grpSp>
        <p:nvGrpSpPr>
          <p:cNvPr id="31" name="Group 30">
            <a:extLst>
              <a:ext uri="{FF2B5EF4-FFF2-40B4-BE49-F238E27FC236}">
                <a16:creationId xmlns:a16="http://schemas.microsoft.com/office/drawing/2014/main" id="{37FD1240-8FD1-B543-8705-0EB0491BAD96}"/>
              </a:ext>
            </a:extLst>
          </p:cNvPr>
          <p:cNvGrpSpPr/>
          <p:nvPr/>
        </p:nvGrpSpPr>
        <p:grpSpPr>
          <a:xfrm>
            <a:off x="3254531" y="4037003"/>
            <a:ext cx="1793529" cy="534998"/>
            <a:chOff x="3254531" y="4037003"/>
            <a:chExt cx="1793529" cy="534998"/>
          </a:xfrm>
        </p:grpSpPr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FFB969C8-EAA2-3F47-AFE4-324F7940BDBD}"/>
                </a:ext>
              </a:extLst>
            </p:cNvPr>
            <p:cNvSpPr/>
            <p:nvPr/>
          </p:nvSpPr>
          <p:spPr>
            <a:xfrm>
              <a:off x="3254531" y="4037003"/>
              <a:ext cx="1793529" cy="534998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b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4547838C-4144-C74C-A258-9B263001C89A}"/>
                </a:ext>
              </a:extLst>
            </p:cNvPr>
            <p:cNvSpPr txBox="1"/>
            <p:nvPr/>
          </p:nvSpPr>
          <p:spPr>
            <a:xfrm>
              <a:off x="3310872" y="4135225"/>
              <a:ext cx="168084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600" dirty="0" err="1"/>
                <a:t>StateSynchronizer</a:t>
              </a:r>
              <a:endParaRPr lang="en-US" sz="1600" dirty="0"/>
            </a:p>
          </p:txBody>
        </p:sp>
      </p:grpSp>
      <p:sp>
        <p:nvSpPr>
          <p:cNvPr id="21" name="TextBox 20">
            <a:extLst>
              <a:ext uri="{FF2B5EF4-FFF2-40B4-BE49-F238E27FC236}">
                <a16:creationId xmlns:a16="http://schemas.microsoft.com/office/drawing/2014/main" id="{B6A7D68A-3D4F-0344-AB7B-161F458070D7}"/>
              </a:ext>
            </a:extLst>
          </p:cNvPr>
          <p:cNvSpPr txBox="1"/>
          <p:nvPr/>
        </p:nvSpPr>
        <p:spPr>
          <a:xfrm>
            <a:off x="3662217" y="2681710"/>
            <a:ext cx="9781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/>
              <a:t>Full Node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4600836C-C26D-AC4A-9794-D67FB4BB3C63}"/>
              </a:ext>
            </a:extLst>
          </p:cNvPr>
          <p:cNvSpPr txBox="1"/>
          <p:nvPr/>
        </p:nvSpPr>
        <p:spPr>
          <a:xfrm>
            <a:off x="100145" y="6336678"/>
            <a:ext cx="66364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/>
              <a:t>Client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266B4C-6F7A-044D-A5EF-A3E405A71501}"/>
              </a:ext>
            </a:extLst>
          </p:cNvPr>
          <p:cNvSpPr txBox="1"/>
          <p:nvPr/>
        </p:nvSpPr>
        <p:spPr>
          <a:xfrm>
            <a:off x="308906" y="4433501"/>
            <a:ext cx="278794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UpdateToLatestLedgerResponse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A327FDED-94DD-2A4D-8CC4-85F1DD94FA1C}"/>
              </a:ext>
            </a:extLst>
          </p:cNvPr>
          <p:cNvSpPr/>
          <p:nvPr/>
        </p:nvSpPr>
        <p:spPr>
          <a:xfrm>
            <a:off x="648431" y="4710500"/>
            <a:ext cx="2033831" cy="76142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D6CCCB7E-43B1-DA41-86CF-DEB26570CD82}"/>
              </a:ext>
            </a:extLst>
          </p:cNvPr>
          <p:cNvSpPr txBox="1"/>
          <p:nvPr/>
        </p:nvSpPr>
        <p:spPr>
          <a:xfrm>
            <a:off x="738462" y="4710500"/>
            <a:ext cx="194379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response_items</a:t>
            </a: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signatures</a:t>
            </a: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…</a:t>
            </a:r>
          </a:p>
        </p:txBody>
      </p:sp>
      <p:cxnSp>
        <p:nvCxnSpPr>
          <p:cNvPr id="14" name="Elbow Connector 13">
            <a:extLst>
              <a:ext uri="{FF2B5EF4-FFF2-40B4-BE49-F238E27FC236}">
                <a16:creationId xmlns:a16="http://schemas.microsoft.com/office/drawing/2014/main" id="{83DA792E-0894-DA46-B26C-6B9886FD2D8E}"/>
              </a:ext>
            </a:extLst>
          </p:cNvPr>
          <p:cNvCxnSpPr>
            <a:cxnSpLocks/>
          </p:cNvCxnSpPr>
          <p:nvPr/>
        </p:nvCxnSpPr>
        <p:spPr>
          <a:xfrm rot="5400000" flipH="1" flipV="1">
            <a:off x="1450034" y="3648104"/>
            <a:ext cx="1683196" cy="3719330"/>
          </a:xfrm>
          <a:prstGeom prst="bentConnector3">
            <a:avLst>
              <a:gd name="adj1" fmla="val 50000"/>
            </a:avLst>
          </a:prstGeom>
          <a:ln w="12700"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>
            <a:extLst>
              <a:ext uri="{FF2B5EF4-FFF2-40B4-BE49-F238E27FC236}">
                <a16:creationId xmlns:a16="http://schemas.microsoft.com/office/drawing/2014/main" id="{BF308A65-67E0-D44F-8FAB-DC92FEE0F0F3}"/>
              </a:ext>
            </a:extLst>
          </p:cNvPr>
          <p:cNvSpPr/>
          <p:nvPr/>
        </p:nvSpPr>
        <p:spPr>
          <a:xfrm>
            <a:off x="7757877" y="3059895"/>
            <a:ext cx="2108891" cy="1593586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9E0C1D0D-562C-C546-871A-D941457D6075}"/>
              </a:ext>
            </a:extLst>
          </p:cNvPr>
          <p:cNvCxnSpPr>
            <a:cxnSpLocks/>
            <a:stCxn id="20" idx="3"/>
            <a:endCxn id="44" idx="1"/>
          </p:cNvCxnSpPr>
          <p:nvPr/>
        </p:nvCxnSpPr>
        <p:spPr>
          <a:xfrm>
            <a:off x="5048060" y="4304502"/>
            <a:ext cx="2867497" cy="4574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3" name="Group 42">
            <a:extLst>
              <a:ext uri="{FF2B5EF4-FFF2-40B4-BE49-F238E27FC236}">
                <a16:creationId xmlns:a16="http://schemas.microsoft.com/office/drawing/2014/main" id="{74C05B6B-6E28-D54D-908B-017655C1E1C8}"/>
              </a:ext>
            </a:extLst>
          </p:cNvPr>
          <p:cNvGrpSpPr/>
          <p:nvPr/>
        </p:nvGrpSpPr>
        <p:grpSpPr>
          <a:xfrm>
            <a:off x="7915557" y="4041577"/>
            <a:ext cx="1793529" cy="534998"/>
            <a:chOff x="3254531" y="4037003"/>
            <a:chExt cx="1793529" cy="534998"/>
          </a:xfrm>
        </p:grpSpPr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A4FFE3E3-0512-1140-812F-08E0C4367720}"/>
                </a:ext>
              </a:extLst>
            </p:cNvPr>
            <p:cNvSpPr/>
            <p:nvPr/>
          </p:nvSpPr>
          <p:spPr>
            <a:xfrm>
              <a:off x="3254531" y="4037003"/>
              <a:ext cx="1793529" cy="534998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b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A619133D-3456-E544-A585-203E2CA7DC23}"/>
                </a:ext>
              </a:extLst>
            </p:cNvPr>
            <p:cNvSpPr txBox="1"/>
            <p:nvPr/>
          </p:nvSpPr>
          <p:spPr>
            <a:xfrm>
              <a:off x="3310872" y="4135225"/>
              <a:ext cx="168084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600" dirty="0" err="1"/>
                <a:t>StateSynchronizer</a:t>
              </a:r>
              <a:endParaRPr lang="en-US" sz="1600" dirty="0"/>
            </a:p>
          </p:txBody>
        </p:sp>
      </p:grpSp>
      <p:sp>
        <p:nvSpPr>
          <p:cNvPr id="51" name="TextBox 50">
            <a:extLst>
              <a:ext uri="{FF2B5EF4-FFF2-40B4-BE49-F238E27FC236}">
                <a16:creationId xmlns:a16="http://schemas.microsoft.com/office/drawing/2014/main" id="{131A72EF-FEBD-F641-92BB-D563C9D6FB45}"/>
              </a:ext>
            </a:extLst>
          </p:cNvPr>
          <p:cNvSpPr txBox="1"/>
          <p:nvPr/>
        </p:nvSpPr>
        <p:spPr>
          <a:xfrm>
            <a:off x="8346132" y="2681710"/>
            <a:ext cx="93237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/>
              <a:t>Validator</a:t>
            </a:r>
          </a:p>
        </p:txBody>
      </p:sp>
      <p:grpSp>
        <p:nvGrpSpPr>
          <p:cNvPr id="52" name="Group 51">
            <a:extLst>
              <a:ext uri="{FF2B5EF4-FFF2-40B4-BE49-F238E27FC236}">
                <a16:creationId xmlns:a16="http://schemas.microsoft.com/office/drawing/2014/main" id="{D3BE73C5-C307-5941-BF3C-D1EAAF67C516}"/>
              </a:ext>
            </a:extLst>
          </p:cNvPr>
          <p:cNvGrpSpPr/>
          <p:nvPr/>
        </p:nvGrpSpPr>
        <p:grpSpPr>
          <a:xfrm>
            <a:off x="7915554" y="3195132"/>
            <a:ext cx="1793529" cy="534998"/>
            <a:chOff x="3254531" y="4037003"/>
            <a:chExt cx="1793529" cy="534998"/>
          </a:xfrm>
        </p:grpSpPr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D9F89036-823E-EE4E-90A2-C4065B9E9D53}"/>
                </a:ext>
              </a:extLst>
            </p:cNvPr>
            <p:cNvSpPr/>
            <p:nvPr/>
          </p:nvSpPr>
          <p:spPr>
            <a:xfrm>
              <a:off x="3254531" y="4037003"/>
              <a:ext cx="1793529" cy="534998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b"/>
            <a:lstStyle/>
            <a:p>
              <a:pPr algn="ctr"/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698EEBDE-9746-D740-8DFC-C4BB286EEE97}"/>
                </a:ext>
              </a:extLst>
            </p:cNvPr>
            <p:cNvSpPr txBox="1"/>
            <p:nvPr/>
          </p:nvSpPr>
          <p:spPr>
            <a:xfrm>
              <a:off x="3617335" y="4135225"/>
              <a:ext cx="1067921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600" dirty="0"/>
                <a:t>Consensus</a:t>
              </a:r>
            </a:p>
          </p:txBody>
        </p:sp>
      </p:grpSp>
      <p:sp>
        <p:nvSpPr>
          <p:cNvPr id="55" name="TextBox 54">
            <a:extLst>
              <a:ext uri="{FF2B5EF4-FFF2-40B4-BE49-F238E27FC236}">
                <a16:creationId xmlns:a16="http://schemas.microsoft.com/office/drawing/2014/main" id="{795AB26F-6CE2-4A43-99B3-D3BBD5F2A148}"/>
              </a:ext>
            </a:extLst>
          </p:cNvPr>
          <p:cNvSpPr txBox="1"/>
          <p:nvPr/>
        </p:nvSpPr>
        <p:spPr>
          <a:xfrm>
            <a:off x="5683216" y="3196506"/>
            <a:ext cx="16722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GetChunkResponse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A6AB907D-D0D2-204C-8DFC-5F4ADF387865}"/>
              </a:ext>
            </a:extLst>
          </p:cNvPr>
          <p:cNvSpPr/>
          <p:nvPr/>
        </p:nvSpPr>
        <p:spPr>
          <a:xfrm>
            <a:off x="5464894" y="3473505"/>
            <a:ext cx="2033831" cy="761429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8FCA6D7F-9FE4-9F46-ADBD-80D90C6E8512}"/>
              </a:ext>
            </a:extLst>
          </p:cNvPr>
          <p:cNvSpPr txBox="1"/>
          <p:nvPr/>
        </p:nvSpPr>
        <p:spPr>
          <a:xfrm>
            <a:off x="5554925" y="3473505"/>
            <a:ext cx="194379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transactions</a:t>
            </a:r>
          </a:p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signatures</a:t>
            </a: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…</a:t>
            </a: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064E7267-5B6C-2F4A-A313-7C3CAEA2FE9B}"/>
              </a:ext>
            </a:extLst>
          </p:cNvPr>
          <p:cNvCxnSpPr>
            <a:cxnSpLocks/>
            <a:stCxn id="53" idx="2"/>
            <a:endCxn id="44" idx="0"/>
          </p:cNvCxnSpPr>
          <p:nvPr/>
        </p:nvCxnSpPr>
        <p:spPr>
          <a:xfrm>
            <a:off x="8812319" y="3730130"/>
            <a:ext cx="3" cy="311447"/>
          </a:xfrm>
          <a:prstGeom prst="straightConnector1">
            <a:avLst/>
          </a:prstGeom>
          <a:ln w="12700"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>
            <a:extLst>
              <a:ext uri="{FF2B5EF4-FFF2-40B4-BE49-F238E27FC236}">
                <a16:creationId xmlns:a16="http://schemas.microsoft.com/office/drawing/2014/main" id="{B3A40922-EFDB-0D46-8441-D0E3428B1B18}"/>
              </a:ext>
            </a:extLst>
          </p:cNvPr>
          <p:cNvSpPr txBox="1"/>
          <p:nvPr/>
        </p:nvSpPr>
        <p:spPr>
          <a:xfrm>
            <a:off x="8107700" y="3748185"/>
            <a:ext cx="168084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Sync request</a:t>
            </a:r>
          </a:p>
        </p:txBody>
      </p: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FBEE79DF-2FD9-0640-82C6-BF97E4B3DF87}"/>
              </a:ext>
            </a:extLst>
          </p:cNvPr>
          <p:cNvCxnSpPr>
            <a:cxnSpLocks/>
            <a:endCxn id="53" idx="3"/>
          </p:cNvCxnSpPr>
          <p:nvPr/>
        </p:nvCxnSpPr>
        <p:spPr>
          <a:xfrm flipH="1">
            <a:off x="9709083" y="3458712"/>
            <a:ext cx="1363305" cy="3919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TextBox 65">
            <a:extLst>
              <a:ext uri="{FF2B5EF4-FFF2-40B4-BE49-F238E27FC236}">
                <a16:creationId xmlns:a16="http://schemas.microsoft.com/office/drawing/2014/main" id="{01B4B3F1-B081-EB46-A6D4-258F8D805622}"/>
              </a:ext>
            </a:extLst>
          </p:cNvPr>
          <p:cNvSpPr txBox="1"/>
          <p:nvPr/>
        </p:nvSpPr>
        <p:spPr>
          <a:xfrm>
            <a:off x="10251533" y="2412551"/>
            <a:ext cx="13459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ConsensusMsg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9742C1A3-8CFC-524F-98A6-9D45DEC2337D}"/>
              </a:ext>
            </a:extLst>
          </p:cNvPr>
          <p:cNvSpPr/>
          <p:nvPr/>
        </p:nvSpPr>
        <p:spPr>
          <a:xfrm>
            <a:off x="9907604" y="2759118"/>
            <a:ext cx="2033830" cy="653805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6388E03A-6F7A-C347-91C1-0E17D74BA8D9}"/>
              </a:ext>
            </a:extLst>
          </p:cNvPr>
          <p:cNvSpPr txBox="1"/>
          <p:nvPr/>
        </p:nvSpPr>
        <p:spPr>
          <a:xfrm>
            <a:off x="9997634" y="2759118"/>
            <a:ext cx="201028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…</a:t>
            </a:r>
          </a:p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highest_commit</a:t>
            </a: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…</a:t>
            </a:r>
          </a:p>
        </p:txBody>
      </p:sp>
    </p:spTree>
    <p:extLst>
      <p:ext uri="{BB962C8B-B14F-4D97-AF65-F5344CB8AC3E}">
        <p14:creationId xmlns:p14="http://schemas.microsoft.com/office/powerpoint/2010/main" val="38904320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Box 29">
            <a:extLst>
              <a:ext uri="{FF2B5EF4-FFF2-40B4-BE49-F238E27FC236}">
                <a16:creationId xmlns:a16="http://schemas.microsoft.com/office/drawing/2014/main" id="{44FAE32B-1ECB-F440-A925-D4EC3DE35015}"/>
              </a:ext>
            </a:extLst>
          </p:cNvPr>
          <p:cNvSpPr txBox="1"/>
          <p:nvPr/>
        </p:nvSpPr>
        <p:spPr>
          <a:xfrm>
            <a:off x="3064182" y="1549447"/>
            <a:ext cx="11144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531DA1A-CFE8-C74A-B1C7-09332D44D47F}"/>
              </a:ext>
            </a:extLst>
          </p:cNvPr>
          <p:cNvSpPr/>
          <p:nvPr/>
        </p:nvSpPr>
        <p:spPr>
          <a:xfrm>
            <a:off x="1955550" y="1781654"/>
            <a:ext cx="3331673" cy="47912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C956DA9-19F5-374F-966C-0E7A29401C56}"/>
              </a:ext>
            </a:extLst>
          </p:cNvPr>
          <p:cNvSpPr txBox="1"/>
          <p:nvPr/>
        </p:nvSpPr>
        <p:spPr>
          <a:xfrm>
            <a:off x="1955550" y="1759444"/>
            <a:ext cx="33316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version, root hash, …</a:t>
            </a:r>
          </a:p>
          <a:p>
            <a:pPr marL="285750" indent="-285750">
              <a:buFontTx/>
              <a:buChar char="-"/>
            </a:pP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next_validator_set:validators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n+1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46431A7-3ECF-7542-A318-6EC40CE7AE44}"/>
              </a:ext>
            </a:extLst>
          </p:cNvPr>
          <p:cNvSpPr txBox="1"/>
          <p:nvPr/>
        </p:nvSpPr>
        <p:spPr>
          <a:xfrm>
            <a:off x="2828520" y="2277539"/>
            <a:ext cx="179972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 err="1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 err="1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</a:t>
            </a:r>
            <a:endParaRPr lang="en-US" sz="1200" b="1" baseline="-25000" dirty="0">
              <a:solidFill>
                <a:srgbClr val="0070C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EF0E9FA3-7E1A-4D4E-8EC3-0D2ED1A4BBA7}"/>
              </a:ext>
            </a:extLst>
          </p:cNvPr>
          <p:cNvCxnSpPr>
            <a:cxnSpLocks/>
          </p:cNvCxnSpPr>
          <p:nvPr/>
        </p:nvCxnSpPr>
        <p:spPr>
          <a:xfrm>
            <a:off x="924541" y="3087231"/>
            <a:ext cx="8644971" cy="945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EA60536D-FDE5-3A4F-81A4-69D4A3292AE2}"/>
              </a:ext>
            </a:extLst>
          </p:cNvPr>
          <p:cNvCxnSpPr>
            <a:cxnSpLocks/>
          </p:cNvCxnSpPr>
          <p:nvPr/>
        </p:nvCxnSpPr>
        <p:spPr>
          <a:xfrm>
            <a:off x="1117602" y="2817071"/>
            <a:ext cx="0" cy="496497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A0250CAD-4A94-7F47-AAC9-1067CA78ACC1}"/>
              </a:ext>
            </a:extLst>
          </p:cNvPr>
          <p:cNvSpPr txBox="1"/>
          <p:nvPr/>
        </p:nvSpPr>
        <p:spPr>
          <a:xfrm>
            <a:off x="2304360" y="2646402"/>
            <a:ext cx="10054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0DBCE2-77B4-794F-A7C3-10229A6687FA}"/>
              </a:ext>
            </a:extLst>
          </p:cNvPr>
          <p:cNvSpPr txBox="1"/>
          <p:nvPr/>
        </p:nvSpPr>
        <p:spPr>
          <a:xfrm>
            <a:off x="5598198" y="2657358"/>
            <a:ext cx="12682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n+1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5FF37739-2CF8-874E-B698-A00FD29EA1B6}"/>
              </a:ext>
            </a:extLst>
          </p:cNvPr>
          <p:cNvSpPr txBox="1"/>
          <p:nvPr/>
        </p:nvSpPr>
        <p:spPr>
          <a:xfrm>
            <a:off x="8060132" y="2654586"/>
            <a:ext cx="12682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n+2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E534FD7-FEFC-0146-A6F2-4CFEEA5D5CFB}"/>
              </a:ext>
            </a:extLst>
          </p:cNvPr>
          <p:cNvSpPr txBox="1"/>
          <p:nvPr/>
        </p:nvSpPr>
        <p:spPr>
          <a:xfrm>
            <a:off x="2997606" y="3439450"/>
            <a:ext cx="114249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reconfiguration</a:t>
            </a:r>
          </a:p>
          <a:p>
            <a:pPr algn="ctr"/>
            <a:r>
              <a:rPr lang="en-US" sz="1200" dirty="0"/>
              <a:t>transaction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8D04794C-B87C-BC4E-82F7-4A84E4A417E1}"/>
              </a:ext>
            </a:extLst>
          </p:cNvPr>
          <p:cNvCxnSpPr>
            <a:cxnSpLocks/>
            <a:stCxn id="13" idx="0"/>
            <a:endCxn id="36" idx="3"/>
          </p:cNvCxnSpPr>
          <p:nvPr/>
        </p:nvCxnSpPr>
        <p:spPr>
          <a:xfrm flipV="1">
            <a:off x="3568852" y="3134472"/>
            <a:ext cx="928321" cy="304978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Curved Connector 68">
            <a:extLst>
              <a:ext uri="{FF2B5EF4-FFF2-40B4-BE49-F238E27FC236}">
                <a16:creationId xmlns:a16="http://schemas.microsoft.com/office/drawing/2014/main" id="{BF2D1278-F4BE-104C-BCFB-6D8F92892796}"/>
              </a:ext>
            </a:extLst>
          </p:cNvPr>
          <p:cNvCxnSpPr>
            <a:cxnSpLocks/>
            <a:stCxn id="34" idx="2"/>
          </p:cNvCxnSpPr>
          <p:nvPr/>
        </p:nvCxnSpPr>
        <p:spPr>
          <a:xfrm rot="16200000" flipH="1">
            <a:off x="3850271" y="2432649"/>
            <a:ext cx="493028" cy="736806"/>
          </a:xfrm>
          <a:prstGeom prst="curvedConnector2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TextBox 79">
            <a:extLst>
              <a:ext uri="{FF2B5EF4-FFF2-40B4-BE49-F238E27FC236}">
                <a16:creationId xmlns:a16="http://schemas.microsoft.com/office/drawing/2014/main" id="{BE89794A-9665-6F40-A635-7644A78B58CE}"/>
              </a:ext>
            </a:extLst>
          </p:cNvPr>
          <p:cNvSpPr txBox="1"/>
          <p:nvPr/>
        </p:nvSpPr>
        <p:spPr>
          <a:xfrm>
            <a:off x="8741688" y="3429539"/>
            <a:ext cx="112357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/>
              <a:t>last committed</a:t>
            </a:r>
          </a:p>
          <a:p>
            <a:pPr algn="ctr"/>
            <a:r>
              <a:rPr lang="en-US" sz="1200" dirty="0"/>
              <a:t>transaction</a:t>
            </a:r>
          </a:p>
        </p:txBody>
      </p:sp>
      <p:cxnSp>
        <p:nvCxnSpPr>
          <p:cNvPr id="81" name="Straight Arrow Connector 80">
            <a:extLst>
              <a:ext uri="{FF2B5EF4-FFF2-40B4-BE49-F238E27FC236}">
                <a16:creationId xmlns:a16="http://schemas.microsoft.com/office/drawing/2014/main" id="{F0698AD4-33AB-4F47-B5A3-F1557B59752B}"/>
              </a:ext>
            </a:extLst>
          </p:cNvPr>
          <p:cNvCxnSpPr>
            <a:cxnSpLocks/>
            <a:stCxn id="80" idx="0"/>
          </p:cNvCxnSpPr>
          <p:nvPr/>
        </p:nvCxnSpPr>
        <p:spPr>
          <a:xfrm flipV="1">
            <a:off x="9303477" y="3092829"/>
            <a:ext cx="268263" cy="33671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Rectangle 95">
            <a:extLst>
              <a:ext uri="{FF2B5EF4-FFF2-40B4-BE49-F238E27FC236}">
                <a16:creationId xmlns:a16="http://schemas.microsoft.com/office/drawing/2014/main" id="{8F540494-9FC8-7B4B-8815-A826C4B9944C}"/>
              </a:ext>
            </a:extLst>
          </p:cNvPr>
          <p:cNvSpPr/>
          <p:nvPr/>
        </p:nvSpPr>
        <p:spPr>
          <a:xfrm>
            <a:off x="1117602" y="1492507"/>
            <a:ext cx="7755379" cy="1146022"/>
          </a:xfrm>
          <a:prstGeom prst="rect">
            <a:avLst/>
          </a:prstGeom>
          <a:noFill/>
          <a:ln w="19050">
            <a:solidFill>
              <a:srgbClr val="C0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D604313F-FC44-9344-A73C-1BA270A50359}"/>
              </a:ext>
            </a:extLst>
          </p:cNvPr>
          <p:cNvSpPr txBox="1"/>
          <p:nvPr/>
        </p:nvSpPr>
        <p:spPr>
          <a:xfrm>
            <a:off x="1117602" y="1175465"/>
            <a:ext cx="20441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solidFill>
                  <a:srgbClr val="C0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ValidatorChangeProof</a:t>
            </a:r>
            <a:endParaRPr lang="en-US" sz="1200" b="1" dirty="0">
              <a:solidFill>
                <a:srgbClr val="C0000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0C476D09-6C12-CA48-8FEC-87C5DD5B64F1}"/>
              </a:ext>
            </a:extLst>
          </p:cNvPr>
          <p:cNvCxnSpPr>
            <a:cxnSpLocks/>
            <a:endCxn id="36" idx="1"/>
          </p:cNvCxnSpPr>
          <p:nvPr/>
        </p:nvCxnSpPr>
        <p:spPr>
          <a:xfrm>
            <a:off x="4497172" y="2817071"/>
            <a:ext cx="1" cy="1247464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AB4A2DF6-AA19-AE48-809A-7E324CEC5329}"/>
              </a:ext>
            </a:extLst>
          </p:cNvPr>
          <p:cNvSpPr txBox="1"/>
          <p:nvPr/>
        </p:nvSpPr>
        <p:spPr>
          <a:xfrm rot="16200000">
            <a:off x="4032141" y="3337893"/>
            <a:ext cx="93006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</a:t>
            </a:r>
          </a:p>
          <a:p>
            <a:r>
              <a:rPr lang="en-US" sz="14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boundary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C3EAC556-7FF9-7343-A81D-04B272F039F8}"/>
              </a:ext>
            </a:extLst>
          </p:cNvPr>
          <p:cNvSpPr txBox="1"/>
          <p:nvPr/>
        </p:nvSpPr>
        <p:spPr>
          <a:xfrm>
            <a:off x="6464878" y="3437569"/>
            <a:ext cx="114249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reconfiguration</a:t>
            </a:r>
          </a:p>
          <a:p>
            <a:pPr algn="ctr"/>
            <a:r>
              <a:rPr lang="en-US" sz="1200" dirty="0"/>
              <a:t>transaction</a:t>
            </a: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4ACC276D-E155-1447-A4CC-395170C677E7}"/>
              </a:ext>
            </a:extLst>
          </p:cNvPr>
          <p:cNvCxnSpPr>
            <a:cxnSpLocks/>
            <a:stCxn id="38" idx="0"/>
          </p:cNvCxnSpPr>
          <p:nvPr/>
        </p:nvCxnSpPr>
        <p:spPr>
          <a:xfrm flipV="1">
            <a:off x="7036124" y="3134473"/>
            <a:ext cx="820077" cy="303096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906192B7-2D6C-0C46-BA60-E17D1E4523D1}"/>
              </a:ext>
            </a:extLst>
          </p:cNvPr>
          <p:cNvSpPr txBox="1"/>
          <p:nvPr/>
        </p:nvSpPr>
        <p:spPr>
          <a:xfrm>
            <a:off x="6548045" y="1549446"/>
            <a:ext cx="11144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FCA85400-7E1B-2A4B-861A-1644A2AEB78B}"/>
              </a:ext>
            </a:extLst>
          </p:cNvPr>
          <p:cNvSpPr/>
          <p:nvPr/>
        </p:nvSpPr>
        <p:spPr>
          <a:xfrm>
            <a:off x="5439413" y="1781653"/>
            <a:ext cx="3331673" cy="47912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2E4DDC24-7D2C-994A-ACCD-1A27014F8464}"/>
              </a:ext>
            </a:extLst>
          </p:cNvPr>
          <p:cNvSpPr txBox="1"/>
          <p:nvPr/>
        </p:nvSpPr>
        <p:spPr>
          <a:xfrm>
            <a:off x="5439413" y="1759443"/>
            <a:ext cx="33316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version, root hash, …</a:t>
            </a:r>
          </a:p>
          <a:p>
            <a:pPr marL="285750" indent="-285750">
              <a:buFontTx/>
              <a:buChar char="-"/>
            </a:pP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next_validator_set:validators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n+2</a:t>
            </a: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58A3D095-56A7-F548-9332-08CCA5E471EE}"/>
              </a:ext>
            </a:extLst>
          </p:cNvPr>
          <p:cNvSpPr txBox="1"/>
          <p:nvPr/>
        </p:nvSpPr>
        <p:spPr>
          <a:xfrm>
            <a:off x="6251469" y="2277538"/>
            <a:ext cx="1921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n+1</a:t>
            </a:r>
          </a:p>
        </p:txBody>
      </p:sp>
      <p:cxnSp>
        <p:nvCxnSpPr>
          <p:cNvPr id="55" name="Curved Connector 54">
            <a:extLst>
              <a:ext uri="{FF2B5EF4-FFF2-40B4-BE49-F238E27FC236}">
                <a16:creationId xmlns:a16="http://schemas.microsoft.com/office/drawing/2014/main" id="{59A7ABB9-7D36-4B4F-BDF9-19C633B83035}"/>
              </a:ext>
            </a:extLst>
          </p:cNvPr>
          <p:cNvCxnSpPr>
            <a:cxnSpLocks/>
            <a:stCxn id="54" idx="2"/>
          </p:cNvCxnSpPr>
          <p:nvPr/>
        </p:nvCxnSpPr>
        <p:spPr>
          <a:xfrm rot="16200000" flipH="1">
            <a:off x="7334134" y="2432648"/>
            <a:ext cx="493028" cy="736806"/>
          </a:xfrm>
          <a:prstGeom prst="curvedConnector2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27A48020-7074-CD43-A49B-0E28BD130BE4}"/>
              </a:ext>
            </a:extLst>
          </p:cNvPr>
          <p:cNvSpPr txBox="1"/>
          <p:nvPr/>
        </p:nvSpPr>
        <p:spPr>
          <a:xfrm>
            <a:off x="9677146" y="1558490"/>
            <a:ext cx="11144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57" name="Rectangle 56">
            <a:extLst>
              <a:ext uri="{FF2B5EF4-FFF2-40B4-BE49-F238E27FC236}">
                <a16:creationId xmlns:a16="http://schemas.microsoft.com/office/drawing/2014/main" id="{80F7A102-FFAF-CB42-BE42-D98231ABA7E3}"/>
              </a:ext>
            </a:extLst>
          </p:cNvPr>
          <p:cNvSpPr/>
          <p:nvPr/>
        </p:nvSpPr>
        <p:spPr>
          <a:xfrm>
            <a:off x="9023822" y="1781754"/>
            <a:ext cx="2519061" cy="47912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06A28FD4-64D8-134B-8A76-0F5170502CD2}"/>
              </a:ext>
            </a:extLst>
          </p:cNvPr>
          <p:cNvSpPr txBox="1"/>
          <p:nvPr/>
        </p:nvSpPr>
        <p:spPr>
          <a:xfrm>
            <a:off x="8997212" y="1799110"/>
            <a:ext cx="243450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version, root hash, …</a:t>
            </a:r>
          </a:p>
          <a:p>
            <a:pPr marL="285750" indent="-285750">
              <a:buFontTx/>
              <a:buChar char="-"/>
            </a:pPr>
            <a:r>
              <a:rPr lang="en-US" sz="1200" b="1" dirty="0" err="1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next_validator_set</a:t>
            </a: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:&lt;&gt;</a:t>
            </a:r>
            <a:endParaRPr lang="en-US" sz="1200" b="1" baseline="-25000" dirty="0">
              <a:solidFill>
                <a:srgbClr val="0070C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5CC7C255-AF42-8E4E-9605-900BE60A3E67}"/>
              </a:ext>
            </a:extLst>
          </p:cNvPr>
          <p:cNvSpPr txBox="1"/>
          <p:nvPr/>
        </p:nvSpPr>
        <p:spPr>
          <a:xfrm>
            <a:off x="9325617" y="2260874"/>
            <a:ext cx="1921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n+2</a:t>
            </a:r>
          </a:p>
        </p:txBody>
      </p:sp>
      <p:cxnSp>
        <p:nvCxnSpPr>
          <p:cNvPr id="60" name="Curved Connector 59">
            <a:extLst>
              <a:ext uri="{FF2B5EF4-FFF2-40B4-BE49-F238E27FC236}">
                <a16:creationId xmlns:a16="http://schemas.microsoft.com/office/drawing/2014/main" id="{44EE68F4-26E4-EB44-B2B2-BC0D60389FF0}"/>
              </a:ext>
            </a:extLst>
          </p:cNvPr>
          <p:cNvCxnSpPr>
            <a:cxnSpLocks/>
            <a:stCxn id="59" idx="2"/>
          </p:cNvCxnSpPr>
          <p:nvPr/>
        </p:nvCxnSpPr>
        <p:spPr>
          <a:xfrm rot="5400000">
            <a:off x="9641741" y="2416117"/>
            <a:ext cx="522897" cy="766408"/>
          </a:xfrm>
          <a:prstGeom prst="curvedConnector2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A24AD799-30D4-9A49-819F-51EC3E7134F6}"/>
              </a:ext>
            </a:extLst>
          </p:cNvPr>
          <p:cNvCxnSpPr>
            <a:cxnSpLocks/>
            <a:endCxn id="63" idx="1"/>
          </p:cNvCxnSpPr>
          <p:nvPr/>
        </p:nvCxnSpPr>
        <p:spPr>
          <a:xfrm>
            <a:off x="7962948" y="2817071"/>
            <a:ext cx="1" cy="1247464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>
            <a:extLst>
              <a:ext uri="{FF2B5EF4-FFF2-40B4-BE49-F238E27FC236}">
                <a16:creationId xmlns:a16="http://schemas.microsoft.com/office/drawing/2014/main" id="{DB97497E-86C5-D549-9921-92930077890C}"/>
              </a:ext>
            </a:extLst>
          </p:cNvPr>
          <p:cNvSpPr txBox="1"/>
          <p:nvPr/>
        </p:nvSpPr>
        <p:spPr>
          <a:xfrm rot="16200000">
            <a:off x="7497917" y="3337893"/>
            <a:ext cx="93006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</a:t>
            </a:r>
          </a:p>
          <a:p>
            <a:r>
              <a:rPr lang="en-US" sz="14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boundary</a:t>
            </a:r>
          </a:p>
        </p:txBody>
      </p:sp>
    </p:spTree>
    <p:extLst>
      <p:ext uri="{BB962C8B-B14F-4D97-AF65-F5344CB8AC3E}">
        <p14:creationId xmlns:p14="http://schemas.microsoft.com/office/powerpoint/2010/main" val="39702829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Box 29">
            <a:extLst>
              <a:ext uri="{FF2B5EF4-FFF2-40B4-BE49-F238E27FC236}">
                <a16:creationId xmlns:a16="http://schemas.microsoft.com/office/drawing/2014/main" id="{44FAE32B-1ECB-F440-A925-D4EC3DE35015}"/>
              </a:ext>
            </a:extLst>
          </p:cNvPr>
          <p:cNvSpPr txBox="1"/>
          <p:nvPr/>
        </p:nvSpPr>
        <p:spPr>
          <a:xfrm>
            <a:off x="2862865" y="1083170"/>
            <a:ext cx="16722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GetChunkResponse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531DA1A-CFE8-C74A-B1C7-09332D44D47F}"/>
              </a:ext>
            </a:extLst>
          </p:cNvPr>
          <p:cNvSpPr/>
          <p:nvPr/>
        </p:nvSpPr>
        <p:spPr>
          <a:xfrm>
            <a:off x="2349198" y="1388760"/>
            <a:ext cx="2699586" cy="80919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C956DA9-19F5-374F-966C-0E7A29401C56}"/>
              </a:ext>
            </a:extLst>
          </p:cNvPr>
          <p:cNvSpPr txBox="1"/>
          <p:nvPr/>
        </p:nvSpPr>
        <p:spPr>
          <a:xfrm>
            <a:off x="2261649" y="1412199"/>
            <a:ext cx="294083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txns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[121-200]</a:t>
            </a: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range proof relative to version 200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for version 200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46431A7-3ECF-7542-A318-6EC40CE7AE44}"/>
              </a:ext>
            </a:extLst>
          </p:cNvPr>
          <p:cNvSpPr txBox="1"/>
          <p:nvPr/>
        </p:nvSpPr>
        <p:spPr>
          <a:xfrm>
            <a:off x="2799128" y="2191114"/>
            <a:ext cx="179972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 err="1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 err="1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</a:t>
            </a:r>
            <a:endParaRPr lang="en-US" sz="1200" b="1" baseline="-25000" dirty="0">
              <a:solidFill>
                <a:srgbClr val="0070C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EF0E9FA3-7E1A-4D4E-8EC3-0D2ED1A4BBA7}"/>
              </a:ext>
            </a:extLst>
          </p:cNvPr>
          <p:cNvCxnSpPr>
            <a:cxnSpLocks/>
          </p:cNvCxnSpPr>
          <p:nvPr/>
        </p:nvCxnSpPr>
        <p:spPr>
          <a:xfrm>
            <a:off x="1857048" y="3037403"/>
            <a:ext cx="5077907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4597C26C-502F-8C49-975A-7DF6DE6C9778}"/>
              </a:ext>
            </a:extLst>
          </p:cNvPr>
          <p:cNvCxnSpPr>
            <a:cxnSpLocks/>
          </p:cNvCxnSpPr>
          <p:nvPr/>
        </p:nvCxnSpPr>
        <p:spPr>
          <a:xfrm>
            <a:off x="5365984" y="1083170"/>
            <a:ext cx="12457" cy="1954231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A0250CAD-4A94-7F47-AAC9-1067CA78ACC1}"/>
              </a:ext>
            </a:extLst>
          </p:cNvPr>
          <p:cNvSpPr txBox="1"/>
          <p:nvPr/>
        </p:nvSpPr>
        <p:spPr>
          <a:xfrm>
            <a:off x="3229366" y="3089382"/>
            <a:ext cx="10054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0DBCE2-77B4-794F-A7C3-10229A6687FA}"/>
              </a:ext>
            </a:extLst>
          </p:cNvPr>
          <p:cNvSpPr txBox="1"/>
          <p:nvPr/>
        </p:nvSpPr>
        <p:spPr>
          <a:xfrm>
            <a:off x="5751745" y="3089382"/>
            <a:ext cx="12682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n+1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5AB4296-51A5-7E41-8C0F-2C37FC68580F}"/>
              </a:ext>
            </a:extLst>
          </p:cNvPr>
          <p:cNvSpPr txBox="1"/>
          <p:nvPr/>
        </p:nvSpPr>
        <p:spPr>
          <a:xfrm>
            <a:off x="1253898" y="4178347"/>
            <a:ext cx="109530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known version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583BF3BC-DBC1-0343-A72C-9AC7704D098A}"/>
              </a:ext>
            </a:extLst>
          </p:cNvPr>
          <p:cNvCxnSpPr>
            <a:cxnSpLocks/>
            <a:stCxn id="2" idx="2"/>
          </p:cNvCxnSpPr>
          <p:nvPr/>
        </p:nvCxnSpPr>
        <p:spPr>
          <a:xfrm>
            <a:off x="1801548" y="4455346"/>
            <a:ext cx="460101" cy="56326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Left Brace 7">
            <a:extLst>
              <a:ext uri="{FF2B5EF4-FFF2-40B4-BE49-F238E27FC236}">
                <a16:creationId xmlns:a16="http://schemas.microsoft.com/office/drawing/2014/main" id="{7E1676BC-0378-1049-A580-2BAFCF7D4697}"/>
              </a:ext>
            </a:extLst>
          </p:cNvPr>
          <p:cNvSpPr/>
          <p:nvPr/>
        </p:nvSpPr>
        <p:spPr>
          <a:xfrm rot="5400000">
            <a:off x="3534464" y="1203162"/>
            <a:ext cx="598873" cy="3069608"/>
          </a:xfrm>
          <a:prstGeom prst="leftBrace">
            <a:avLst>
              <a:gd name="adj1" fmla="val 37056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5BAE2E8-75F9-234E-B265-47F470B5ECC9}"/>
              </a:ext>
            </a:extLst>
          </p:cNvPr>
          <p:cNvSpPr txBox="1"/>
          <p:nvPr/>
        </p:nvSpPr>
        <p:spPr>
          <a:xfrm>
            <a:off x="1857048" y="5043625"/>
            <a:ext cx="69454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ver</a:t>
            </a:r>
            <a:r>
              <a:rPr lang="en-US" sz="1200" dirty="0"/>
              <a:t>=120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0B92124C-3A5D-E647-8C29-6B81E8010A04}"/>
              </a:ext>
            </a:extLst>
          </p:cNvPr>
          <p:cNvSpPr txBox="1"/>
          <p:nvPr/>
        </p:nvSpPr>
        <p:spPr>
          <a:xfrm>
            <a:off x="5057196" y="3037402"/>
            <a:ext cx="69454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ver</a:t>
            </a:r>
            <a:r>
              <a:rPr lang="en-US" sz="1200" dirty="0"/>
              <a:t>=200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ACD4CAD-9DC9-F84F-BB7B-AC16C8508A44}"/>
              </a:ext>
            </a:extLst>
          </p:cNvPr>
          <p:cNvSpPr txBox="1"/>
          <p:nvPr/>
        </p:nvSpPr>
        <p:spPr>
          <a:xfrm rot="16200000">
            <a:off x="4517047" y="1779401"/>
            <a:ext cx="14670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boundary</a:t>
            </a: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344D2974-5F9A-4241-9A0D-273704164362}"/>
              </a:ext>
            </a:extLst>
          </p:cNvPr>
          <p:cNvCxnSpPr>
            <a:cxnSpLocks/>
          </p:cNvCxnSpPr>
          <p:nvPr/>
        </p:nvCxnSpPr>
        <p:spPr>
          <a:xfrm>
            <a:off x="2349198" y="5018606"/>
            <a:ext cx="4585757" cy="0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66FDF0F0-27A2-F748-9FF0-96F5AA1D1BAD}"/>
              </a:ext>
            </a:extLst>
          </p:cNvPr>
          <p:cNvSpPr txBox="1"/>
          <p:nvPr/>
        </p:nvSpPr>
        <p:spPr>
          <a:xfrm>
            <a:off x="2964316" y="3815246"/>
            <a:ext cx="157927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GetChunkRequest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5CC6B9C4-BD06-3347-B716-E3AFDDDBDE88}"/>
              </a:ext>
            </a:extLst>
          </p:cNvPr>
          <p:cNvSpPr txBox="1"/>
          <p:nvPr/>
        </p:nvSpPr>
        <p:spPr>
          <a:xfrm>
            <a:off x="2459127" y="4065043"/>
            <a:ext cx="2589657" cy="83099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known_version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120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limit = 100</a:t>
            </a:r>
          </a:p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known_epoch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n</a:t>
            </a:r>
          </a:p>
          <a:p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target_ledger_info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for 400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9721EC1-1A2C-B74C-86B2-15B0AF9EF283}"/>
              </a:ext>
            </a:extLst>
          </p:cNvPr>
          <p:cNvSpPr txBox="1"/>
          <p:nvPr/>
        </p:nvSpPr>
        <p:spPr>
          <a:xfrm>
            <a:off x="561766" y="4674293"/>
            <a:ext cx="13868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C00000"/>
                </a:solidFill>
              </a:rPr>
              <a:t>Downstream</a:t>
            </a:r>
          </a:p>
          <a:p>
            <a:pPr algn="ctr"/>
            <a:r>
              <a:rPr lang="en-US" dirty="0">
                <a:solidFill>
                  <a:srgbClr val="C00000"/>
                </a:solidFill>
              </a:rPr>
              <a:t>peer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92C31D5D-2553-8B4E-9486-50D612A137C2}"/>
              </a:ext>
            </a:extLst>
          </p:cNvPr>
          <p:cNvSpPr txBox="1"/>
          <p:nvPr/>
        </p:nvSpPr>
        <p:spPr>
          <a:xfrm>
            <a:off x="670830" y="2737966"/>
            <a:ext cx="110447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C00000"/>
                </a:solidFill>
              </a:rPr>
              <a:t>Upstream</a:t>
            </a:r>
          </a:p>
          <a:p>
            <a:pPr algn="ctr"/>
            <a:r>
              <a:rPr lang="en-US" dirty="0">
                <a:solidFill>
                  <a:srgbClr val="C00000"/>
                </a:solidFill>
              </a:rPr>
              <a:t>peer</a:t>
            </a:r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790C1860-F468-B045-BB18-0D6BD6269A03}"/>
              </a:ext>
            </a:extLst>
          </p:cNvPr>
          <p:cNvCxnSpPr>
            <a:cxnSpLocks/>
          </p:cNvCxnSpPr>
          <p:nvPr/>
        </p:nvCxnSpPr>
        <p:spPr>
          <a:xfrm>
            <a:off x="1856458" y="5021592"/>
            <a:ext cx="40519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688984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Box 29">
            <a:extLst>
              <a:ext uri="{FF2B5EF4-FFF2-40B4-BE49-F238E27FC236}">
                <a16:creationId xmlns:a16="http://schemas.microsoft.com/office/drawing/2014/main" id="{44FAE32B-1ECB-F440-A925-D4EC3DE35015}"/>
              </a:ext>
            </a:extLst>
          </p:cNvPr>
          <p:cNvSpPr txBox="1"/>
          <p:nvPr/>
        </p:nvSpPr>
        <p:spPr>
          <a:xfrm>
            <a:off x="2862865" y="1083170"/>
            <a:ext cx="16722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GetChunkResponse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531DA1A-CFE8-C74A-B1C7-09332D44D47F}"/>
              </a:ext>
            </a:extLst>
          </p:cNvPr>
          <p:cNvSpPr/>
          <p:nvPr/>
        </p:nvSpPr>
        <p:spPr>
          <a:xfrm>
            <a:off x="2349198" y="1388760"/>
            <a:ext cx="2699586" cy="80919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C956DA9-19F5-374F-966C-0E7A29401C56}"/>
              </a:ext>
            </a:extLst>
          </p:cNvPr>
          <p:cNvSpPr txBox="1"/>
          <p:nvPr/>
        </p:nvSpPr>
        <p:spPr>
          <a:xfrm>
            <a:off x="2261649" y="1412199"/>
            <a:ext cx="294083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txns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[201-300]</a:t>
            </a: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range proof relative to version 400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for version 400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46431A7-3ECF-7542-A318-6EC40CE7AE44}"/>
              </a:ext>
            </a:extLst>
          </p:cNvPr>
          <p:cNvSpPr txBox="1"/>
          <p:nvPr/>
        </p:nvSpPr>
        <p:spPr>
          <a:xfrm>
            <a:off x="2799128" y="2191114"/>
            <a:ext cx="179972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 err="1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 err="1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</a:t>
            </a:r>
            <a:endParaRPr lang="en-US" sz="1200" b="1" baseline="-25000" dirty="0">
              <a:solidFill>
                <a:srgbClr val="0070C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EF0E9FA3-7E1A-4D4E-8EC3-0D2ED1A4BBA7}"/>
              </a:ext>
            </a:extLst>
          </p:cNvPr>
          <p:cNvCxnSpPr>
            <a:cxnSpLocks/>
          </p:cNvCxnSpPr>
          <p:nvPr/>
        </p:nvCxnSpPr>
        <p:spPr>
          <a:xfrm>
            <a:off x="1857048" y="3037403"/>
            <a:ext cx="401865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4597C26C-502F-8C49-975A-7DF6DE6C9778}"/>
              </a:ext>
            </a:extLst>
          </p:cNvPr>
          <p:cNvCxnSpPr>
            <a:cxnSpLocks/>
          </p:cNvCxnSpPr>
          <p:nvPr/>
        </p:nvCxnSpPr>
        <p:spPr>
          <a:xfrm>
            <a:off x="2275308" y="1082053"/>
            <a:ext cx="12457" cy="1954231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A0250CAD-4A94-7F47-AAC9-1067CA78ACC1}"/>
              </a:ext>
            </a:extLst>
          </p:cNvPr>
          <p:cNvSpPr txBox="1"/>
          <p:nvPr/>
        </p:nvSpPr>
        <p:spPr>
          <a:xfrm>
            <a:off x="3229366" y="3089382"/>
            <a:ext cx="12682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n+1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5AB4296-51A5-7E41-8C0F-2C37FC68580F}"/>
              </a:ext>
            </a:extLst>
          </p:cNvPr>
          <p:cNvSpPr txBox="1"/>
          <p:nvPr/>
        </p:nvSpPr>
        <p:spPr>
          <a:xfrm>
            <a:off x="1253898" y="4178347"/>
            <a:ext cx="109530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known version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583BF3BC-DBC1-0343-A72C-9AC7704D098A}"/>
              </a:ext>
            </a:extLst>
          </p:cNvPr>
          <p:cNvCxnSpPr>
            <a:cxnSpLocks/>
            <a:stCxn id="2" idx="2"/>
          </p:cNvCxnSpPr>
          <p:nvPr/>
        </p:nvCxnSpPr>
        <p:spPr>
          <a:xfrm>
            <a:off x="1801548" y="4455346"/>
            <a:ext cx="460101" cy="56326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Left Brace 7">
            <a:extLst>
              <a:ext uri="{FF2B5EF4-FFF2-40B4-BE49-F238E27FC236}">
                <a16:creationId xmlns:a16="http://schemas.microsoft.com/office/drawing/2014/main" id="{7E1676BC-0378-1049-A580-2BAFCF7D4697}"/>
              </a:ext>
            </a:extLst>
          </p:cNvPr>
          <p:cNvSpPr/>
          <p:nvPr/>
        </p:nvSpPr>
        <p:spPr>
          <a:xfrm rot="5400000">
            <a:off x="3534464" y="1203162"/>
            <a:ext cx="598873" cy="3069608"/>
          </a:xfrm>
          <a:prstGeom prst="leftBrace">
            <a:avLst>
              <a:gd name="adj1" fmla="val 37056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5BAE2E8-75F9-234E-B265-47F470B5ECC9}"/>
              </a:ext>
            </a:extLst>
          </p:cNvPr>
          <p:cNvSpPr txBox="1"/>
          <p:nvPr/>
        </p:nvSpPr>
        <p:spPr>
          <a:xfrm>
            <a:off x="1857048" y="5043625"/>
            <a:ext cx="69454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ver</a:t>
            </a:r>
            <a:r>
              <a:rPr lang="en-US" sz="1200" dirty="0"/>
              <a:t>=200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0B92124C-3A5D-E647-8C29-6B81E8010A04}"/>
              </a:ext>
            </a:extLst>
          </p:cNvPr>
          <p:cNvSpPr txBox="1"/>
          <p:nvPr/>
        </p:nvSpPr>
        <p:spPr>
          <a:xfrm>
            <a:off x="1966520" y="3036285"/>
            <a:ext cx="69454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ver</a:t>
            </a:r>
            <a:r>
              <a:rPr lang="en-US" sz="1200" dirty="0"/>
              <a:t>=200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ACD4CAD-9DC9-F84F-BB7B-AC16C8508A44}"/>
              </a:ext>
            </a:extLst>
          </p:cNvPr>
          <p:cNvSpPr txBox="1"/>
          <p:nvPr/>
        </p:nvSpPr>
        <p:spPr>
          <a:xfrm rot="16200000">
            <a:off x="1426371" y="1778284"/>
            <a:ext cx="14670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boundary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66FDF0F0-27A2-F748-9FF0-96F5AA1D1BAD}"/>
              </a:ext>
            </a:extLst>
          </p:cNvPr>
          <p:cNvSpPr txBox="1"/>
          <p:nvPr/>
        </p:nvSpPr>
        <p:spPr>
          <a:xfrm>
            <a:off x="2964316" y="3815246"/>
            <a:ext cx="157927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GetChunkRequest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5CC6B9C4-BD06-3347-B716-E3AFDDDBDE88}"/>
              </a:ext>
            </a:extLst>
          </p:cNvPr>
          <p:cNvSpPr txBox="1"/>
          <p:nvPr/>
        </p:nvSpPr>
        <p:spPr>
          <a:xfrm>
            <a:off x="2459127" y="4065043"/>
            <a:ext cx="2589657" cy="83099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known_version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200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limit = 100</a:t>
            </a:r>
          </a:p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known_epoch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n+1</a:t>
            </a:r>
          </a:p>
          <a:p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target_ledger_info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for 400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9721EC1-1A2C-B74C-86B2-15B0AF9EF283}"/>
              </a:ext>
            </a:extLst>
          </p:cNvPr>
          <p:cNvSpPr txBox="1"/>
          <p:nvPr/>
        </p:nvSpPr>
        <p:spPr>
          <a:xfrm>
            <a:off x="561766" y="4674293"/>
            <a:ext cx="13868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C00000"/>
                </a:solidFill>
              </a:rPr>
              <a:t>Downstream</a:t>
            </a:r>
          </a:p>
          <a:p>
            <a:pPr algn="ctr"/>
            <a:r>
              <a:rPr lang="en-US" dirty="0">
                <a:solidFill>
                  <a:srgbClr val="C00000"/>
                </a:solidFill>
              </a:rPr>
              <a:t>peer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92C31D5D-2553-8B4E-9486-50D612A137C2}"/>
              </a:ext>
            </a:extLst>
          </p:cNvPr>
          <p:cNvSpPr txBox="1"/>
          <p:nvPr/>
        </p:nvSpPr>
        <p:spPr>
          <a:xfrm>
            <a:off x="670830" y="2737966"/>
            <a:ext cx="110447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C00000"/>
                </a:solidFill>
              </a:rPr>
              <a:t>Upstream</a:t>
            </a:r>
          </a:p>
          <a:p>
            <a:pPr algn="ctr"/>
            <a:r>
              <a:rPr lang="en-US" dirty="0">
                <a:solidFill>
                  <a:srgbClr val="C00000"/>
                </a:solidFill>
              </a:rPr>
              <a:t>peer</a:t>
            </a:r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7BF17017-578F-4F4E-89B2-0C703DC2B071}"/>
              </a:ext>
            </a:extLst>
          </p:cNvPr>
          <p:cNvCxnSpPr>
            <a:cxnSpLocks/>
          </p:cNvCxnSpPr>
          <p:nvPr/>
        </p:nvCxnSpPr>
        <p:spPr>
          <a:xfrm>
            <a:off x="2349788" y="5030645"/>
            <a:ext cx="3634553" cy="2986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C632F7E9-6C81-6947-A5B4-0722D35643F4}"/>
              </a:ext>
            </a:extLst>
          </p:cNvPr>
          <p:cNvCxnSpPr>
            <a:cxnSpLocks/>
          </p:cNvCxnSpPr>
          <p:nvPr/>
        </p:nvCxnSpPr>
        <p:spPr>
          <a:xfrm>
            <a:off x="1857048" y="5033631"/>
            <a:ext cx="40519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14105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Box 29">
            <a:extLst>
              <a:ext uri="{FF2B5EF4-FFF2-40B4-BE49-F238E27FC236}">
                <a16:creationId xmlns:a16="http://schemas.microsoft.com/office/drawing/2014/main" id="{44FAE32B-1ECB-F440-A925-D4EC3DE35015}"/>
              </a:ext>
            </a:extLst>
          </p:cNvPr>
          <p:cNvSpPr txBox="1"/>
          <p:nvPr/>
        </p:nvSpPr>
        <p:spPr>
          <a:xfrm>
            <a:off x="1930358" y="1132998"/>
            <a:ext cx="16722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GetChunkResponse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531DA1A-CFE8-C74A-B1C7-09332D44D47F}"/>
              </a:ext>
            </a:extLst>
          </p:cNvPr>
          <p:cNvSpPr/>
          <p:nvPr/>
        </p:nvSpPr>
        <p:spPr>
          <a:xfrm>
            <a:off x="1416691" y="1438588"/>
            <a:ext cx="2699586" cy="80919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C956DA9-19F5-374F-966C-0E7A29401C56}"/>
              </a:ext>
            </a:extLst>
          </p:cNvPr>
          <p:cNvSpPr txBox="1"/>
          <p:nvPr/>
        </p:nvSpPr>
        <p:spPr>
          <a:xfrm>
            <a:off x="1329142" y="1462027"/>
            <a:ext cx="294083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txns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[121-200]</a:t>
            </a: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range proof relative to version 200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for version 200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46431A7-3ECF-7542-A318-6EC40CE7AE44}"/>
              </a:ext>
            </a:extLst>
          </p:cNvPr>
          <p:cNvSpPr txBox="1"/>
          <p:nvPr/>
        </p:nvSpPr>
        <p:spPr>
          <a:xfrm>
            <a:off x="1866621" y="2240942"/>
            <a:ext cx="179972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 err="1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 err="1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</a:t>
            </a:r>
            <a:endParaRPr lang="en-US" sz="1200" b="1" baseline="-25000" dirty="0">
              <a:solidFill>
                <a:srgbClr val="0070C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EF0E9FA3-7E1A-4D4E-8EC3-0D2ED1A4BBA7}"/>
              </a:ext>
            </a:extLst>
          </p:cNvPr>
          <p:cNvCxnSpPr>
            <a:cxnSpLocks/>
          </p:cNvCxnSpPr>
          <p:nvPr/>
        </p:nvCxnSpPr>
        <p:spPr>
          <a:xfrm flipV="1">
            <a:off x="924541" y="3065319"/>
            <a:ext cx="10582413" cy="21912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4597C26C-502F-8C49-975A-7DF6DE6C9778}"/>
              </a:ext>
            </a:extLst>
          </p:cNvPr>
          <p:cNvCxnSpPr>
            <a:cxnSpLocks/>
          </p:cNvCxnSpPr>
          <p:nvPr/>
        </p:nvCxnSpPr>
        <p:spPr>
          <a:xfrm>
            <a:off x="4433477" y="1132998"/>
            <a:ext cx="12457" cy="1954231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A0250CAD-4A94-7F47-AAC9-1067CA78ACC1}"/>
              </a:ext>
            </a:extLst>
          </p:cNvPr>
          <p:cNvSpPr txBox="1"/>
          <p:nvPr/>
        </p:nvSpPr>
        <p:spPr>
          <a:xfrm>
            <a:off x="2263780" y="3392456"/>
            <a:ext cx="10054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0DBCE2-77B4-794F-A7C3-10229A6687FA}"/>
              </a:ext>
            </a:extLst>
          </p:cNvPr>
          <p:cNvSpPr txBox="1"/>
          <p:nvPr/>
        </p:nvSpPr>
        <p:spPr>
          <a:xfrm>
            <a:off x="6923735" y="3360569"/>
            <a:ext cx="12682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n+1</a:t>
            </a:r>
          </a:p>
        </p:txBody>
      </p:sp>
      <p:sp>
        <p:nvSpPr>
          <p:cNvPr id="8" name="Left Brace 7">
            <a:extLst>
              <a:ext uri="{FF2B5EF4-FFF2-40B4-BE49-F238E27FC236}">
                <a16:creationId xmlns:a16="http://schemas.microsoft.com/office/drawing/2014/main" id="{7E1676BC-0378-1049-A580-2BAFCF7D4697}"/>
              </a:ext>
            </a:extLst>
          </p:cNvPr>
          <p:cNvSpPr/>
          <p:nvPr/>
        </p:nvSpPr>
        <p:spPr>
          <a:xfrm rot="5400000">
            <a:off x="2601957" y="1252990"/>
            <a:ext cx="598873" cy="3069608"/>
          </a:xfrm>
          <a:prstGeom prst="leftBrace">
            <a:avLst>
              <a:gd name="adj1" fmla="val 37056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6E860692-057D-D74E-802C-F7C553BD9FF0}"/>
              </a:ext>
            </a:extLst>
          </p:cNvPr>
          <p:cNvSpPr txBox="1"/>
          <p:nvPr/>
        </p:nvSpPr>
        <p:spPr>
          <a:xfrm>
            <a:off x="5028539" y="1111086"/>
            <a:ext cx="16722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GetChunkResponse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43" name="Rectangle 42">
            <a:extLst>
              <a:ext uri="{FF2B5EF4-FFF2-40B4-BE49-F238E27FC236}">
                <a16:creationId xmlns:a16="http://schemas.microsoft.com/office/drawing/2014/main" id="{A45EA7EF-28DA-A347-ACF0-43C6C32EBCB5}"/>
              </a:ext>
            </a:extLst>
          </p:cNvPr>
          <p:cNvSpPr/>
          <p:nvPr/>
        </p:nvSpPr>
        <p:spPr>
          <a:xfrm>
            <a:off x="4514872" y="1416676"/>
            <a:ext cx="2699586" cy="80919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9B38D493-588F-9C4A-915A-B6A3F1E068F1}"/>
              </a:ext>
            </a:extLst>
          </p:cNvPr>
          <p:cNvSpPr txBox="1"/>
          <p:nvPr/>
        </p:nvSpPr>
        <p:spPr>
          <a:xfrm>
            <a:off x="4433477" y="1440115"/>
            <a:ext cx="2902907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txns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[201-300]</a:t>
            </a: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range proof relative to version 400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for version 400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7A43D5FB-7969-994E-B5B8-94C5CC538403}"/>
              </a:ext>
            </a:extLst>
          </p:cNvPr>
          <p:cNvSpPr txBox="1"/>
          <p:nvPr/>
        </p:nvSpPr>
        <p:spPr>
          <a:xfrm>
            <a:off x="4903888" y="2219030"/>
            <a:ext cx="1921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n+1</a:t>
            </a:r>
          </a:p>
        </p:txBody>
      </p:sp>
      <p:sp>
        <p:nvSpPr>
          <p:cNvPr id="47" name="Left Brace 46">
            <a:extLst>
              <a:ext uri="{FF2B5EF4-FFF2-40B4-BE49-F238E27FC236}">
                <a16:creationId xmlns:a16="http://schemas.microsoft.com/office/drawing/2014/main" id="{919684AC-BEE5-4946-A005-8F7F7E5BB033}"/>
              </a:ext>
            </a:extLst>
          </p:cNvPr>
          <p:cNvSpPr/>
          <p:nvPr/>
        </p:nvSpPr>
        <p:spPr>
          <a:xfrm rot="5400000">
            <a:off x="5700138" y="1231078"/>
            <a:ext cx="598873" cy="3069608"/>
          </a:xfrm>
          <a:prstGeom prst="leftBrace">
            <a:avLst>
              <a:gd name="adj1" fmla="val 37056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BDF421-3C64-CD44-AD9B-4F4A256050D9}"/>
              </a:ext>
            </a:extLst>
          </p:cNvPr>
          <p:cNvSpPr txBox="1"/>
          <p:nvPr/>
        </p:nvSpPr>
        <p:spPr>
          <a:xfrm>
            <a:off x="10365946" y="2379428"/>
            <a:ext cx="1044901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target version</a:t>
            </a:r>
          </a:p>
        </p:txBody>
      </p:sp>
      <p:cxnSp>
        <p:nvCxnSpPr>
          <p:cNvPr id="52" name="Straight Arrow Connector 51">
            <a:extLst>
              <a:ext uri="{FF2B5EF4-FFF2-40B4-BE49-F238E27FC236}">
                <a16:creationId xmlns:a16="http://schemas.microsoft.com/office/drawing/2014/main" id="{EA743747-291A-EF48-9316-4FC96C52B099}"/>
              </a:ext>
            </a:extLst>
          </p:cNvPr>
          <p:cNvCxnSpPr>
            <a:cxnSpLocks/>
          </p:cNvCxnSpPr>
          <p:nvPr/>
        </p:nvCxnSpPr>
        <p:spPr>
          <a:xfrm flipH="1">
            <a:off x="10635768" y="2639331"/>
            <a:ext cx="197458" cy="43079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>
            <a:extLst>
              <a:ext uri="{FF2B5EF4-FFF2-40B4-BE49-F238E27FC236}">
                <a16:creationId xmlns:a16="http://schemas.microsoft.com/office/drawing/2014/main" id="{77B39B77-D98A-3A44-AEED-97A903E8604F}"/>
              </a:ext>
            </a:extLst>
          </p:cNvPr>
          <p:cNvSpPr txBox="1"/>
          <p:nvPr/>
        </p:nvSpPr>
        <p:spPr>
          <a:xfrm>
            <a:off x="8114038" y="1111085"/>
            <a:ext cx="16722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GetChunkResponse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6D8F63D4-8BE8-0F4D-ACDD-14B211ADCB8A}"/>
              </a:ext>
            </a:extLst>
          </p:cNvPr>
          <p:cNvSpPr/>
          <p:nvPr/>
        </p:nvSpPr>
        <p:spPr>
          <a:xfrm>
            <a:off x="7600371" y="1416675"/>
            <a:ext cx="2699586" cy="80919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DF98CF43-5FB6-7448-9480-D8DAF8CA4F37}"/>
              </a:ext>
            </a:extLst>
          </p:cNvPr>
          <p:cNvSpPr txBox="1"/>
          <p:nvPr/>
        </p:nvSpPr>
        <p:spPr>
          <a:xfrm>
            <a:off x="7499880" y="1440114"/>
            <a:ext cx="293876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txns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[301-400]</a:t>
            </a: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range proof relative to version 400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for version 400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217C8D97-B2A6-894E-8EE2-AD0F58B7335A}"/>
              </a:ext>
            </a:extLst>
          </p:cNvPr>
          <p:cNvSpPr txBox="1"/>
          <p:nvPr/>
        </p:nvSpPr>
        <p:spPr>
          <a:xfrm>
            <a:off x="7989387" y="2219029"/>
            <a:ext cx="1921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n+1</a:t>
            </a:r>
          </a:p>
        </p:txBody>
      </p:sp>
      <p:sp>
        <p:nvSpPr>
          <p:cNvPr id="58" name="Left Brace 57">
            <a:extLst>
              <a:ext uri="{FF2B5EF4-FFF2-40B4-BE49-F238E27FC236}">
                <a16:creationId xmlns:a16="http://schemas.microsoft.com/office/drawing/2014/main" id="{751BE547-29F4-F247-B395-ECBA58B9A38E}"/>
              </a:ext>
            </a:extLst>
          </p:cNvPr>
          <p:cNvSpPr/>
          <p:nvPr/>
        </p:nvSpPr>
        <p:spPr>
          <a:xfrm rot="5400000">
            <a:off x="8785637" y="1231077"/>
            <a:ext cx="598873" cy="3069608"/>
          </a:xfrm>
          <a:prstGeom prst="leftBrace">
            <a:avLst>
              <a:gd name="adj1" fmla="val 37056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0B92124C-3A5D-E647-8C29-6B81E8010A04}"/>
              </a:ext>
            </a:extLst>
          </p:cNvPr>
          <p:cNvSpPr txBox="1"/>
          <p:nvPr/>
        </p:nvSpPr>
        <p:spPr>
          <a:xfrm>
            <a:off x="4124689" y="3087230"/>
            <a:ext cx="69454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ver</a:t>
            </a:r>
            <a:r>
              <a:rPr lang="en-US" sz="1200" dirty="0"/>
              <a:t>=200</a:t>
            </a: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FC236F94-79D7-9544-AA17-B99E2131618C}"/>
              </a:ext>
            </a:extLst>
          </p:cNvPr>
          <p:cNvSpPr txBox="1"/>
          <p:nvPr/>
        </p:nvSpPr>
        <p:spPr>
          <a:xfrm>
            <a:off x="10299957" y="3068705"/>
            <a:ext cx="69454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ver</a:t>
            </a:r>
            <a:r>
              <a:rPr lang="en-US" sz="1200" dirty="0"/>
              <a:t>=400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6F973462-C333-044D-839F-440C1B10FA0A}"/>
              </a:ext>
            </a:extLst>
          </p:cNvPr>
          <p:cNvSpPr txBox="1"/>
          <p:nvPr/>
        </p:nvSpPr>
        <p:spPr>
          <a:xfrm>
            <a:off x="7210609" y="3068704"/>
            <a:ext cx="69454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ver</a:t>
            </a:r>
            <a:r>
              <a:rPr lang="en-US" sz="1200" dirty="0"/>
              <a:t>=300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ACD4CAD-9DC9-F84F-BB7B-AC16C8508A44}"/>
              </a:ext>
            </a:extLst>
          </p:cNvPr>
          <p:cNvSpPr txBox="1"/>
          <p:nvPr/>
        </p:nvSpPr>
        <p:spPr>
          <a:xfrm rot="16200000">
            <a:off x="3584540" y="1829229"/>
            <a:ext cx="14670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boundary</a:t>
            </a:r>
          </a:p>
        </p:txBody>
      </p:sp>
    </p:spTree>
    <p:extLst>
      <p:ext uri="{BB962C8B-B14F-4D97-AF65-F5344CB8AC3E}">
        <p14:creationId xmlns:p14="http://schemas.microsoft.com/office/powerpoint/2010/main" val="6712434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EF0E9FA3-7E1A-4D4E-8EC3-0D2ED1A4BBA7}"/>
              </a:ext>
            </a:extLst>
          </p:cNvPr>
          <p:cNvCxnSpPr>
            <a:cxnSpLocks/>
          </p:cNvCxnSpPr>
          <p:nvPr/>
        </p:nvCxnSpPr>
        <p:spPr>
          <a:xfrm>
            <a:off x="924541" y="3087231"/>
            <a:ext cx="8644971" cy="9456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Connector 5">
            <a:extLst>
              <a:ext uri="{FF2B5EF4-FFF2-40B4-BE49-F238E27FC236}">
                <a16:creationId xmlns:a16="http://schemas.microsoft.com/office/drawing/2014/main" id="{EA60536D-FDE5-3A4F-81A4-69D4A3292AE2}"/>
              </a:ext>
            </a:extLst>
          </p:cNvPr>
          <p:cNvCxnSpPr>
            <a:cxnSpLocks/>
          </p:cNvCxnSpPr>
          <p:nvPr/>
        </p:nvCxnSpPr>
        <p:spPr>
          <a:xfrm>
            <a:off x="1117602" y="2817071"/>
            <a:ext cx="0" cy="496497"/>
          </a:xfrm>
          <a:prstGeom prst="line">
            <a:avLst/>
          </a:prstGeom>
          <a:ln w="28575">
            <a:solidFill>
              <a:schemeClr val="tx1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A0250CAD-4A94-7F47-AAC9-1067CA78ACC1}"/>
              </a:ext>
            </a:extLst>
          </p:cNvPr>
          <p:cNvSpPr txBox="1"/>
          <p:nvPr/>
        </p:nvSpPr>
        <p:spPr>
          <a:xfrm>
            <a:off x="2304360" y="2646402"/>
            <a:ext cx="10054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0DBCE2-77B4-794F-A7C3-10229A6687FA}"/>
              </a:ext>
            </a:extLst>
          </p:cNvPr>
          <p:cNvSpPr txBox="1"/>
          <p:nvPr/>
        </p:nvSpPr>
        <p:spPr>
          <a:xfrm>
            <a:off x="5598198" y="2657358"/>
            <a:ext cx="12682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n+1</a:t>
            </a:r>
          </a:p>
        </p:txBody>
      </p:sp>
      <p:cxnSp>
        <p:nvCxnSpPr>
          <p:cNvPr id="69" name="Curved Connector 68">
            <a:extLst>
              <a:ext uri="{FF2B5EF4-FFF2-40B4-BE49-F238E27FC236}">
                <a16:creationId xmlns:a16="http://schemas.microsoft.com/office/drawing/2014/main" id="{BF2D1278-F4BE-104C-BCFB-6D8F92892796}"/>
              </a:ext>
            </a:extLst>
          </p:cNvPr>
          <p:cNvCxnSpPr>
            <a:cxnSpLocks/>
          </p:cNvCxnSpPr>
          <p:nvPr/>
        </p:nvCxnSpPr>
        <p:spPr>
          <a:xfrm rot="16200000" flipH="1">
            <a:off x="3991580" y="2571032"/>
            <a:ext cx="400190" cy="587459"/>
          </a:xfrm>
          <a:prstGeom prst="curvedConnector2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Curved Connector 78">
            <a:extLst>
              <a:ext uri="{FF2B5EF4-FFF2-40B4-BE49-F238E27FC236}">
                <a16:creationId xmlns:a16="http://schemas.microsoft.com/office/drawing/2014/main" id="{8A8EFD93-3F24-784B-8B35-9882566ED99C}"/>
              </a:ext>
            </a:extLst>
          </p:cNvPr>
          <p:cNvCxnSpPr>
            <a:cxnSpLocks/>
          </p:cNvCxnSpPr>
          <p:nvPr/>
        </p:nvCxnSpPr>
        <p:spPr>
          <a:xfrm rot="16200000" flipH="1">
            <a:off x="7467858" y="2569151"/>
            <a:ext cx="400190" cy="587458"/>
          </a:xfrm>
          <a:prstGeom prst="curvedConnector2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TextBox 87">
            <a:extLst>
              <a:ext uri="{FF2B5EF4-FFF2-40B4-BE49-F238E27FC236}">
                <a16:creationId xmlns:a16="http://schemas.microsoft.com/office/drawing/2014/main" id="{71F18BE1-4269-894C-A25A-6CF722B7C4E8}"/>
              </a:ext>
            </a:extLst>
          </p:cNvPr>
          <p:cNvSpPr txBox="1"/>
          <p:nvPr/>
        </p:nvSpPr>
        <p:spPr>
          <a:xfrm>
            <a:off x="6413448" y="2387667"/>
            <a:ext cx="192155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n+1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8F540494-9FC8-7B4B-8815-A826C4B9944C}"/>
              </a:ext>
            </a:extLst>
          </p:cNvPr>
          <p:cNvSpPr/>
          <p:nvPr/>
        </p:nvSpPr>
        <p:spPr>
          <a:xfrm>
            <a:off x="1117602" y="1492506"/>
            <a:ext cx="8451910" cy="1170277"/>
          </a:xfrm>
          <a:prstGeom prst="rect">
            <a:avLst/>
          </a:prstGeom>
          <a:noFill/>
          <a:ln w="19050">
            <a:solidFill>
              <a:srgbClr val="C0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D604313F-FC44-9344-A73C-1BA270A50359}"/>
              </a:ext>
            </a:extLst>
          </p:cNvPr>
          <p:cNvSpPr txBox="1"/>
          <p:nvPr/>
        </p:nvSpPr>
        <p:spPr>
          <a:xfrm>
            <a:off x="1117602" y="1175465"/>
            <a:ext cx="204415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solidFill>
                  <a:srgbClr val="C0000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ValidatorChangeProof</a:t>
            </a:r>
            <a:endParaRPr lang="en-US" sz="1200" b="1" dirty="0">
              <a:solidFill>
                <a:srgbClr val="C0000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A5018F06-80F0-FE41-A039-D60316885A5F}"/>
              </a:ext>
            </a:extLst>
          </p:cNvPr>
          <p:cNvSpPr/>
          <p:nvPr/>
        </p:nvSpPr>
        <p:spPr>
          <a:xfrm>
            <a:off x="843828" y="3973156"/>
            <a:ext cx="2108891" cy="498960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8BAB7A67-16DB-0E49-A9CD-294DE15ACEE5}"/>
              </a:ext>
            </a:extLst>
          </p:cNvPr>
          <p:cNvSpPr txBox="1"/>
          <p:nvPr/>
        </p:nvSpPr>
        <p:spPr>
          <a:xfrm>
            <a:off x="1566451" y="3627314"/>
            <a:ext cx="66364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rgbClr val="C00000"/>
                </a:solidFill>
              </a:rPr>
              <a:t>Client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36419426-6C61-4841-834C-15AFD92CCC39}"/>
              </a:ext>
            </a:extLst>
          </p:cNvPr>
          <p:cNvSpPr/>
          <p:nvPr/>
        </p:nvSpPr>
        <p:spPr>
          <a:xfrm>
            <a:off x="834787" y="4046821"/>
            <a:ext cx="2013693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400" dirty="0"/>
              <a:t>Waypoint: {</a:t>
            </a:r>
            <a:r>
              <a:rPr lang="en-US" sz="1400" dirty="0" err="1"/>
              <a:t>version:hash</a:t>
            </a:r>
            <a:r>
              <a:rPr lang="en-US" sz="1400" dirty="0"/>
              <a:t>}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96095386-1667-9249-A1AC-E42C4C8D6903}"/>
              </a:ext>
            </a:extLst>
          </p:cNvPr>
          <p:cNvSpPr txBox="1"/>
          <p:nvPr/>
        </p:nvSpPr>
        <p:spPr>
          <a:xfrm>
            <a:off x="2952719" y="4200709"/>
            <a:ext cx="356174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first LI in response must match waypoint value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C72F8655-3E46-784B-A4B8-EBC5D62CD66B}"/>
              </a:ext>
            </a:extLst>
          </p:cNvPr>
          <p:cNvSpPr/>
          <p:nvPr/>
        </p:nvSpPr>
        <p:spPr>
          <a:xfrm>
            <a:off x="834787" y="1004935"/>
            <a:ext cx="9839249" cy="2480649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AF8CD33A-0F04-5A45-88A3-A9D3FE8F5995}"/>
              </a:ext>
            </a:extLst>
          </p:cNvPr>
          <p:cNvSpPr txBox="1"/>
          <p:nvPr/>
        </p:nvSpPr>
        <p:spPr>
          <a:xfrm>
            <a:off x="5265336" y="618777"/>
            <a:ext cx="9781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rgbClr val="C00000"/>
                </a:solidFill>
              </a:rPr>
              <a:t>Full Node</a:t>
            </a:r>
          </a:p>
        </p:txBody>
      </p:sp>
      <p:cxnSp>
        <p:nvCxnSpPr>
          <p:cNvPr id="9" name="Elbow Connector 8">
            <a:extLst>
              <a:ext uri="{FF2B5EF4-FFF2-40B4-BE49-F238E27FC236}">
                <a16:creationId xmlns:a16="http://schemas.microsoft.com/office/drawing/2014/main" id="{3D0D16C8-1143-4A44-89B4-B0F56CD25EB9}"/>
              </a:ext>
            </a:extLst>
          </p:cNvPr>
          <p:cNvCxnSpPr>
            <a:cxnSpLocks/>
            <a:stCxn id="35" idx="3"/>
            <a:endCxn id="37" idx="2"/>
          </p:cNvCxnSpPr>
          <p:nvPr/>
        </p:nvCxnSpPr>
        <p:spPr>
          <a:xfrm flipV="1">
            <a:off x="2952719" y="3485584"/>
            <a:ext cx="2801693" cy="737052"/>
          </a:xfrm>
          <a:prstGeom prst="bentConnector2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>
            <a:extLst>
              <a:ext uri="{FF2B5EF4-FFF2-40B4-BE49-F238E27FC236}">
                <a16:creationId xmlns:a16="http://schemas.microsoft.com/office/drawing/2014/main" id="{88E4B4D1-B646-E444-B169-AC91CD6B03D2}"/>
              </a:ext>
            </a:extLst>
          </p:cNvPr>
          <p:cNvSpPr txBox="1"/>
          <p:nvPr/>
        </p:nvSpPr>
        <p:spPr>
          <a:xfrm>
            <a:off x="2961760" y="3927769"/>
            <a:ext cx="271452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/>
              <a:t>known_version</a:t>
            </a:r>
            <a:r>
              <a:rPr lang="en-US" sz="1400" dirty="0"/>
              <a:t> = waypoint version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68D582AF-795B-954D-BEC9-1F63ECE75339}"/>
              </a:ext>
            </a:extLst>
          </p:cNvPr>
          <p:cNvSpPr txBox="1"/>
          <p:nvPr/>
        </p:nvSpPr>
        <p:spPr>
          <a:xfrm>
            <a:off x="3050146" y="2359533"/>
            <a:ext cx="185146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To be verified via waypoint</a:t>
            </a:r>
            <a:endParaRPr lang="en-US" sz="1200" baseline="-25000" dirty="0">
              <a:solidFill>
                <a:srgbClr val="0070C0"/>
              </a:solidFill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7B5654AC-1C0A-BB47-91EB-7E912EE9A717}"/>
              </a:ext>
            </a:extLst>
          </p:cNvPr>
          <p:cNvSpPr txBox="1"/>
          <p:nvPr/>
        </p:nvSpPr>
        <p:spPr>
          <a:xfrm>
            <a:off x="3410106" y="1639771"/>
            <a:ext cx="11144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8FB2D08F-CB5C-2941-918E-13A8E94D34F8}"/>
              </a:ext>
            </a:extLst>
          </p:cNvPr>
          <p:cNvSpPr/>
          <p:nvPr/>
        </p:nvSpPr>
        <p:spPr>
          <a:xfrm>
            <a:off x="2301474" y="1871978"/>
            <a:ext cx="3331673" cy="47912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626E1E4B-1DB9-3849-B758-65BCBA8725E7}"/>
              </a:ext>
            </a:extLst>
          </p:cNvPr>
          <p:cNvSpPr txBox="1"/>
          <p:nvPr/>
        </p:nvSpPr>
        <p:spPr>
          <a:xfrm>
            <a:off x="2301474" y="1849768"/>
            <a:ext cx="33316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version, root hash, …</a:t>
            </a:r>
          </a:p>
          <a:p>
            <a:pPr marL="285750" indent="-285750">
              <a:buFontTx/>
              <a:buChar char="-"/>
            </a:pP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next_validator_set:validators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n+1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C429ABF1-3A9A-2C46-AA69-12E39AA57D0D}"/>
              </a:ext>
            </a:extLst>
          </p:cNvPr>
          <p:cNvSpPr txBox="1"/>
          <p:nvPr/>
        </p:nvSpPr>
        <p:spPr>
          <a:xfrm>
            <a:off x="7008486" y="1639771"/>
            <a:ext cx="11144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DFFFDCF0-A09A-E745-8BD8-F8B65AD2A5CD}"/>
              </a:ext>
            </a:extLst>
          </p:cNvPr>
          <p:cNvSpPr/>
          <p:nvPr/>
        </p:nvSpPr>
        <p:spPr>
          <a:xfrm>
            <a:off x="5899854" y="1871978"/>
            <a:ext cx="3331673" cy="479122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C26563D0-6F8E-0448-B010-DD2604C3539E}"/>
              </a:ext>
            </a:extLst>
          </p:cNvPr>
          <p:cNvSpPr txBox="1"/>
          <p:nvPr/>
        </p:nvSpPr>
        <p:spPr>
          <a:xfrm>
            <a:off x="5899854" y="1849768"/>
            <a:ext cx="333167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version, root hash, …</a:t>
            </a:r>
          </a:p>
          <a:p>
            <a:pPr marL="285750" indent="-285750">
              <a:buFontTx/>
              <a:buChar char="-"/>
            </a:pP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next_validator_set:validators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n+2</a:t>
            </a:r>
          </a:p>
        </p:txBody>
      </p:sp>
      <p:cxnSp>
        <p:nvCxnSpPr>
          <p:cNvPr id="43" name="Straight Connector 42">
            <a:extLst>
              <a:ext uri="{FF2B5EF4-FFF2-40B4-BE49-F238E27FC236}">
                <a16:creationId xmlns:a16="http://schemas.microsoft.com/office/drawing/2014/main" id="{389A67BC-9148-124F-A49E-53B07E45FC87}"/>
              </a:ext>
            </a:extLst>
          </p:cNvPr>
          <p:cNvCxnSpPr>
            <a:cxnSpLocks/>
          </p:cNvCxnSpPr>
          <p:nvPr/>
        </p:nvCxnSpPr>
        <p:spPr>
          <a:xfrm>
            <a:off x="4497172" y="2817071"/>
            <a:ext cx="0" cy="496497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4714B155-42A7-B944-B80D-9ED4AE91655D}"/>
              </a:ext>
            </a:extLst>
          </p:cNvPr>
          <p:cNvCxnSpPr>
            <a:cxnSpLocks/>
          </p:cNvCxnSpPr>
          <p:nvPr/>
        </p:nvCxnSpPr>
        <p:spPr>
          <a:xfrm>
            <a:off x="7948719" y="2817071"/>
            <a:ext cx="0" cy="496497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78711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xtBox 29">
            <a:extLst>
              <a:ext uri="{FF2B5EF4-FFF2-40B4-BE49-F238E27FC236}">
                <a16:creationId xmlns:a16="http://schemas.microsoft.com/office/drawing/2014/main" id="{44FAE32B-1ECB-F440-A925-D4EC3DE35015}"/>
              </a:ext>
            </a:extLst>
          </p:cNvPr>
          <p:cNvSpPr txBox="1"/>
          <p:nvPr/>
        </p:nvSpPr>
        <p:spPr>
          <a:xfrm>
            <a:off x="2862865" y="1083170"/>
            <a:ext cx="16722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GetChunkResponse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531DA1A-CFE8-C74A-B1C7-09332D44D47F}"/>
              </a:ext>
            </a:extLst>
          </p:cNvPr>
          <p:cNvSpPr/>
          <p:nvPr/>
        </p:nvSpPr>
        <p:spPr>
          <a:xfrm>
            <a:off x="1339913" y="1388760"/>
            <a:ext cx="3708871" cy="80919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8C956DA9-19F5-374F-966C-0E7A29401C56}"/>
              </a:ext>
            </a:extLst>
          </p:cNvPr>
          <p:cNvSpPr txBox="1"/>
          <p:nvPr/>
        </p:nvSpPr>
        <p:spPr>
          <a:xfrm>
            <a:off x="1339913" y="1412199"/>
            <a:ext cx="386257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txns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[62,923-63,000]</a:t>
            </a:r>
          </a:p>
          <a:p>
            <a:pPr marL="285750" indent="-285750">
              <a:buFontTx/>
              <a:buChar char="-"/>
            </a:pP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range proof relative to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W</a:t>
            </a:r>
            <a:r>
              <a:rPr lang="en-US" sz="1200" b="1" baseline="-25000" dirty="0">
                <a:latin typeface="Courier New" panose="02070309020205020404" pitchFamily="49" charset="0"/>
                <a:cs typeface="Courier New" panose="02070309020205020404" pitchFamily="49" charset="0"/>
              </a:rPr>
              <a:t>80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.version</a:t>
            </a:r>
          </a:p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for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 W</a:t>
            </a:r>
            <a:r>
              <a:rPr lang="en-US" sz="1200" b="1" baseline="-25000" dirty="0">
                <a:latin typeface="Courier New" panose="02070309020205020404" pitchFamily="49" charset="0"/>
                <a:cs typeface="Courier New" panose="02070309020205020404" pitchFamily="49" charset="0"/>
              </a:rPr>
              <a:t>80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.version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(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waypoint)</a:t>
            </a:r>
            <a:endParaRPr lang="en-US" sz="12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for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63,000 (end of epoch)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46431A7-3ECF-7542-A318-6EC40CE7AE44}"/>
              </a:ext>
            </a:extLst>
          </p:cNvPr>
          <p:cNvSpPr txBox="1"/>
          <p:nvPr/>
        </p:nvSpPr>
        <p:spPr>
          <a:xfrm>
            <a:off x="2768671" y="2191114"/>
            <a:ext cx="186063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>
                <a:solidFill>
                  <a:sysClr val="windowText" lastClr="000000"/>
                </a:solidFill>
              </a:rPr>
              <a:t>signed by </a:t>
            </a:r>
            <a:r>
              <a:rPr lang="en-US" sz="1200" b="1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validators</a:t>
            </a:r>
            <a:r>
              <a:rPr lang="en-US" sz="1200" b="1" baseline="-25000" dirty="0">
                <a:solidFill>
                  <a:srgbClr val="0070C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62</a:t>
            </a:r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EF0E9FA3-7E1A-4D4E-8EC3-0D2ED1A4BBA7}"/>
              </a:ext>
            </a:extLst>
          </p:cNvPr>
          <p:cNvCxnSpPr>
            <a:cxnSpLocks/>
          </p:cNvCxnSpPr>
          <p:nvPr/>
        </p:nvCxnSpPr>
        <p:spPr>
          <a:xfrm>
            <a:off x="1857048" y="3037403"/>
            <a:ext cx="5077907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4597C26C-502F-8C49-975A-7DF6DE6C9778}"/>
              </a:ext>
            </a:extLst>
          </p:cNvPr>
          <p:cNvCxnSpPr>
            <a:cxnSpLocks/>
          </p:cNvCxnSpPr>
          <p:nvPr/>
        </p:nvCxnSpPr>
        <p:spPr>
          <a:xfrm>
            <a:off x="5365984" y="1083170"/>
            <a:ext cx="12457" cy="1954231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>
            <a:extLst>
              <a:ext uri="{FF2B5EF4-FFF2-40B4-BE49-F238E27FC236}">
                <a16:creationId xmlns:a16="http://schemas.microsoft.com/office/drawing/2014/main" id="{A0250CAD-4A94-7F47-AAC9-1067CA78ACC1}"/>
              </a:ext>
            </a:extLst>
          </p:cNvPr>
          <p:cNvSpPr txBox="1"/>
          <p:nvPr/>
        </p:nvSpPr>
        <p:spPr>
          <a:xfrm>
            <a:off x="3229366" y="3089382"/>
            <a:ext cx="11336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62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A40DBCE2-77B4-794F-A7C3-10229A6687FA}"/>
              </a:ext>
            </a:extLst>
          </p:cNvPr>
          <p:cNvSpPr txBox="1"/>
          <p:nvPr/>
        </p:nvSpPr>
        <p:spPr>
          <a:xfrm>
            <a:off x="5819070" y="3089382"/>
            <a:ext cx="11336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63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5AB4296-51A5-7E41-8C0F-2C37FC68580F}"/>
              </a:ext>
            </a:extLst>
          </p:cNvPr>
          <p:cNvSpPr txBox="1"/>
          <p:nvPr/>
        </p:nvSpPr>
        <p:spPr>
          <a:xfrm>
            <a:off x="1253898" y="4178347"/>
            <a:ext cx="109530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known version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583BF3BC-DBC1-0343-A72C-9AC7704D098A}"/>
              </a:ext>
            </a:extLst>
          </p:cNvPr>
          <p:cNvCxnSpPr>
            <a:cxnSpLocks/>
            <a:stCxn id="2" idx="2"/>
          </p:cNvCxnSpPr>
          <p:nvPr/>
        </p:nvCxnSpPr>
        <p:spPr>
          <a:xfrm>
            <a:off x="1801548" y="4455346"/>
            <a:ext cx="460101" cy="563260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Left Brace 7">
            <a:extLst>
              <a:ext uri="{FF2B5EF4-FFF2-40B4-BE49-F238E27FC236}">
                <a16:creationId xmlns:a16="http://schemas.microsoft.com/office/drawing/2014/main" id="{7E1676BC-0378-1049-A580-2BAFCF7D4697}"/>
              </a:ext>
            </a:extLst>
          </p:cNvPr>
          <p:cNvSpPr/>
          <p:nvPr/>
        </p:nvSpPr>
        <p:spPr>
          <a:xfrm rot="5400000">
            <a:off x="3534464" y="1203162"/>
            <a:ext cx="598873" cy="3069608"/>
          </a:xfrm>
          <a:prstGeom prst="leftBrace">
            <a:avLst>
              <a:gd name="adj1" fmla="val 37056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5BAE2E8-75F9-234E-B265-47F470B5ECC9}"/>
              </a:ext>
            </a:extLst>
          </p:cNvPr>
          <p:cNvSpPr txBox="1"/>
          <p:nvPr/>
        </p:nvSpPr>
        <p:spPr>
          <a:xfrm>
            <a:off x="1857048" y="5043625"/>
            <a:ext cx="89011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ver</a:t>
            </a:r>
            <a:r>
              <a:rPr lang="en-US" sz="1200" dirty="0"/>
              <a:t>=62,923</a:t>
            </a:r>
            <a:endParaRPr lang="en-US" sz="1200" baseline="-25000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0B92124C-3A5D-E647-8C29-6B81E8010A04}"/>
              </a:ext>
            </a:extLst>
          </p:cNvPr>
          <p:cNvSpPr txBox="1"/>
          <p:nvPr/>
        </p:nvSpPr>
        <p:spPr>
          <a:xfrm>
            <a:off x="4928516" y="3043558"/>
            <a:ext cx="89011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err="1"/>
              <a:t>ver</a:t>
            </a:r>
            <a:r>
              <a:rPr lang="en-US" sz="1200" dirty="0"/>
              <a:t>=63,000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ACD4CAD-9DC9-F84F-BB7B-AC16C8508A44}"/>
              </a:ext>
            </a:extLst>
          </p:cNvPr>
          <p:cNvSpPr txBox="1"/>
          <p:nvPr/>
        </p:nvSpPr>
        <p:spPr>
          <a:xfrm rot="16200000">
            <a:off x="4517047" y="1779401"/>
            <a:ext cx="14670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boundary</a:t>
            </a: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344D2974-5F9A-4241-9A0D-273704164362}"/>
              </a:ext>
            </a:extLst>
          </p:cNvPr>
          <p:cNvCxnSpPr>
            <a:cxnSpLocks/>
          </p:cNvCxnSpPr>
          <p:nvPr/>
        </p:nvCxnSpPr>
        <p:spPr>
          <a:xfrm>
            <a:off x="2349198" y="5018606"/>
            <a:ext cx="4585757" cy="0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>
            <a:extLst>
              <a:ext uri="{FF2B5EF4-FFF2-40B4-BE49-F238E27FC236}">
                <a16:creationId xmlns:a16="http://schemas.microsoft.com/office/drawing/2014/main" id="{66FDF0F0-27A2-F748-9FF0-96F5AA1D1BAD}"/>
              </a:ext>
            </a:extLst>
          </p:cNvPr>
          <p:cNvSpPr txBox="1"/>
          <p:nvPr/>
        </p:nvSpPr>
        <p:spPr>
          <a:xfrm>
            <a:off x="2964316" y="3671027"/>
            <a:ext cx="157927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GetChunkRequest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5CC6B9C4-BD06-3347-B716-E3AFDDDBDE88}"/>
              </a:ext>
            </a:extLst>
          </p:cNvPr>
          <p:cNvSpPr txBox="1"/>
          <p:nvPr/>
        </p:nvSpPr>
        <p:spPr>
          <a:xfrm>
            <a:off x="2459127" y="3920824"/>
            <a:ext cx="2589657" cy="1015663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known_version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62,923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limit = 100</a:t>
            </a:r>
          </a:p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known_epoch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62</a:t>
            </a:r>
          </a:p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target_type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waypoint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version =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W</a:t>
            </a:r>
            <a:r>
              <a:rPr lang="en-US" sz="1200" b="1" baseline="-25000" dirty="0">
                <a:latin typeface="Courier New" panose="02070309020205020404" pitchFamily="49" charset="0"/>
                <a:cs typeface="Courier New" panose="02070309020205020404" pitchFamily="49" charset="0"/>
              </a:rPr>
              <a:t>80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.version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89721EC1-1A2C-B74C-86B2-15B0AF9EF283}"/>
              </a:ext>
            </a:extLst>
          </p:cNvPr>
          <p:cNvSpPr txBox="1"/>
          <p:nvPr/>
        </p:nvSpPr>
        <p:spPr>
          <a:xfrm>
            <a:off x="561766" y="4674293"/>
            <a:ext cx="13868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C00000"/>
                </a:solidFill>
              </a:rPr>
              <a:t>Downstream</a:t>
            </a:r>
          </a:p>
          <a:p>
            <a:pPr algn="ctr"/>
            <a:r>
              <a:rPr lang="en-US" dirty="0">
                <a:solidFill>
                  <a:srgbClr val="C00000"/>
                </a:solidFill>
              </a:rPr>
              <a:t>peer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92C31D5D-2553-8B4E-9486-50D612A137C2}"/>
              </a:ext>
            </a:extLst>
          </p:cNvPr>
          <p:cNvSpPr txBox="1"/>
          <p:nvPr/>
        </p:nvSpPr>
        <p:spPr>
          <a:xfrm>
            <a:off x="670830" y="2737966"/>
            <a:ext cx="110447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C00000"/>
                </a:solidFill>
              </a:rPr>
              <a:t>Upstream</a:t>
            </a:r>
          </a:p>
          <a:p>
            <a:pPr algn="ctr"/>
            <a:r>
              <a:rPr lang="en-US" dirty="0">
                <a:solidFill>
                  <a:srgbClr val="C00000"/>
                </a:solidFill>
              </a:rPr>
              <a:t>peer</a:t>
            </a:r>
          </a:p>
        </p:txBody>
      </p: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790C1860-F468-B045-BB18-0D6BD6269A03}"/>
              </a:ext>
            </a:extLst>
          </p:cNvPr>
          <p:cNvCxnSpPr>
            <a:cxnSpLocks/>
          </p:cNvCxnSpPr>
          <p:nvPr/>
        </p:nvCxnSpPr>
        <p:spPr>
          <a:xfrm>
            <a:off x="1856458" y="5021592"/>
            <a:ext cx="405191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Oval 21">
            <a:extLst>
              <a:ext uri="{FF2B5EF4-FFF2-40B4-BE49-F238E27FC236}">
                <a16:creationId xmlns:a16="http://schemas.microsoft.com/office/drawing/2014/main" id="{F50EE2BB-7C20-6946-BCCB-D62C289FA4B3}"/>
              </a:ext>
            </a:extLst>
          </p:cNvPr>
          <p:cNvSpPr/>
          <p:nvPr/>
        </p:nvSpPr>
        <p:spPr>
          <a:xfrm>
            <a:off x="7229353" y="3978611"/>
            <a:ext cx="117459" cy="11363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8D96D9E6-7888-DB4F-829B-2A9CC350FE39}"/>
              </a:ext>
            </a:extLst>
          </p:cNvPr>
          <p:cNvSpPr/>
          <p:nvPr/>
        </p:nvSpPr>
        <p:spPr>
          <a:xfrm>
            <a:off x="7381415" y="3978610"/>
            <a:ext cx="117459" cy="11363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1BBBA54C-532F-E943-8FE5-2A63454AEF8A}"/>
              </a:ext>
            </a:extLst>
          </p:cNvPr>
          <p:cNvSpPr/>
          <p:nvPr/>
        </p:nvSpPr>
        <p:spPr>
          <a:xfrm>
            <a:off x="7533477" y="3978609"/>
            <a:ext cx="117459" cy="11363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34BD8D73-66CF-AA4A-9725-EB9E6502948D}"/>
              </a:ext>
            </a:extLst>
          </p:cNvPr>
          <p:cNvCxnSpPr/>
          <p:nvPr/>
        </p:nvCxnSpPr>
        <p:spPr>
          <a:xfrm>
            <a:off x="6934955" y="2544024"/>
            <a:ext cx="17760" cy="27766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42A9E516-0204-064F-B1A8-779ADC954CCD}"/>
              </a:ext>
            </a:extLst>
          </p:cNvPr>
          <p:cNvCxnSpPr/>
          <p:nvPr/>
        </p:nvCxnSpPr>
        <p:spPr>
          <a:xfrm>
            <a:off x="7928647" y="2544024"/>
            <a:ext cx="17760" cy="27766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5540D1F4-E122-314F-8AF2-356D088E6DD5}"/>
              </a:ext>
            </a:extLst>
          </p:cNvPr>
          <p:cNvCxnSpPr>
            <a:cxnSpLocks/>
          </p:cNvCxnSpPr>
          <p:nvPr/>
        </p:nvCxnSpPr>
        <p:spPr>
          <a:xfrm>
            <a:off x="7946407" y="3037401"/>
            <a:ext cx="1867549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E8254098-F9F3-EC4C-9D9D-C4EFEE8AFBD7}"/>
              </a:ext>
            </a:extLst>
          </p:cNvPr>
          <p:cNvCxnSpPr>
            <a:cxnSpLocks/>
          </p:cNvCxnSpPr>
          <p:nvPr/>
        </p:nvCxnSpPr>
        <p:spPr>
          <a:xfrm>
            <a:off x="9538040" y="1083170"/>
            <a:ext cx="12457" cy="1954231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00CB727D-0524-594E-9281-DE18BE1EAC12}"/>
              </a:ext>
            </a:extLst>
          </p:cNvPr>
          <p:cNvSpPr txBox="1"/>
          <p:nvPr/>
        </p:nvSpPr>
        <p:spPr>
          <a:xfrm>
            <a:off x="8198184" y="3089382"/>
            <a:ext cx="11336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80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DD90B5C8-4D26-3F4F-BE52-340A9AF5489C}"/>
              </a:ext>
            </a:extLst>
          </p:cNvPr>
          <p:cNvSpPr txBox="1"/>
          <p:nvPr/>
        </p:nvSpPr>
        <p:spPr>
          <a:xfrm rot="16200000">
            <a:off x="8687999" y="1751722"/>
            <a:ext cx="146706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boundary</a:t>
            </a:r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47BC243C-3E57-F942-A9E0-8F363BFC5CD1}"/>
              </a:ext>
            </a:extLst>
          </p:cNvPr>
          <p:cNvCxnSpPr>
            <a:cxnSpLocks/>
          </p:cNvCxnSpPr>
          <p:nvPr/>
        </p:nvCxnSpPr>
        <p:spPr>
          <a:xfrm flipV="1">
            <a:off x="7956525" y="4997458"/>
            <a:ext cx="1947966" cy="1478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06DFF9C1-C2CB-FB41-8803-C98D385BBDD9}"/>
              </a:ext>
            </a:extLst>
          </p:cNvPr>
          <p:cNvSpPr txBox="1"/>
          <p:nvPr/>
        </p:nvSpPr>
        <p:spPr>
          <a:xfrm>
            <a:off x="7928647" y="4455346"/>
            <a:ext cx="245150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waypoint W</a:t>
            </a:r>
            <a:r>
              <a:rPr lang="en-US" sz="1200" baseline="-25000" dirty="0"/>
              <a:t>80</a:t>
            </a:r>
            <a:endParaRPr lang="en-US" sz="1200" dirty="0"/>
          </a:p>
        </p:txBody>
      </p: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22CA4F50-425D-8843-99FA-98201FE23D9E}"/>
              </a:ext>
            </a:extLst>
          </p:cNvPr>
          <p:cNvCxnSpPr>
            <a:cxnSpLocks/>
          </p:cNvCxnSpPr>
          <p:nvPr/>
        </p:nvCxnSpPr>
        <p:spPr>
          <a:xfrm>
            <a:off x="9118607" y="4693989"/>
            <a:ext cx="406053" cy="303469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C11D34CB-1B85-884D-87F2-702802EB82A6}"/>
              </a:ext>
            </a:extLst>
          </p:cNvPr>
          <p:cNvCxnSpPr>
            <a:cxnSpLocks/>
            <a:stCxn id="43" idx="0"/>
          </p:cNvCxnSpPr>
          <p:nvPr/>
        </p:nvCxnSpPr>
        <p:spPr>
          <a:xfrm flipV="1">
            <a:off x="9154401" y="3061131"/>
            <a:ext cx="396096" cy="1394215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168017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2E23391A-8135-C243-8F21-5D54CC915C76}"/>
              </a:ext>
            </a:extLst>
          </p:cNvPr>
          <p:cNvCxnSpPr>
            <a:cxnSpLocks/>
          </p:cNvCxnSpPr>
          <p:nvPr/>
        </p:nvCxnSpPr>
        <p:spPr>
          <a:xfrm>
            <a:off x="3976498" y="4579547"/>
            <a:ext cx="6581742" cy="21913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F64D9AB6-4F8A-5A46-8ABB-8D341121356A}"/>
              </a:ext>
            </a:extLst>
          </p:cNvPr>
          <p:cNvCxnSpPr>
            <a:cxnSpLocks/>
          </p:cNvCxnSpPr>
          <p:nvPr/>
        </p:nvCxnSpPr>
        <p:spPr>
          <a:xfrm>
            <a:off x="3976498" y="3096876"/>
            <a:ext cx="6581742" cy="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BCDA2AAC-F0D5-8646-95E2-1ECBBE1ACDA7}"/>
              </a:ext>
            </a:extLst>
          </p:cNvPr>
          <p:cNvCxnSpPr>
            <a:cxnSpLocks/>
          </p:cNvCxnSpPr>
          <p:nvPr/>
        </p:nvCxnSpPr>
        <p:spPr>
          <a:xfrm>
            <a:off x="7176134" y="2947098"/>
            <a:ext cx="12457" cy="1954231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83C89B43-2537-434E-856D-CC08C938A565}"/>
              </a:ext>
            </a:extLst>
          </p:cNvPr>
          <p:cNvCxnSpPr>
            <a:cxnSpLocks/>
          </p:cNvCxnSpPr>
          <p:nvPr/>
        </p:nvCxnSpPr>
        <p:spPr>
          <a:xfrm>
            <a:off x="10051825" y="2954828"/>
            <a:ext cx="12457" cy="1954231"/>
          </a:xfrm>
          <a:prstGeom prst="line">
            <a:avLst/>
          </a:prstGeom>
          <a:ln w="28575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>
            <a:extLst>
              <a:ext uri="{FF2B5EF4-FFF2-40B4-BE49-F238E27FC236}">
                <a16:creationId xmlns:a16="http://schemas.microsoft.com/office/drawing/2014/main" id="{AE02F9C4-AEA0-7541-B864-6F23059D5CD3}"/>
              </a:ext>
            </a:extLst>
          </p:cNvPr>
          <p:cNvSpPr txBox="1"/>
          <p:nvPr/>
        </p:nvSpPr>
        <p:spPr>
          <a:xfrm>
            <a:off x="8500911" y="4909059"/>
            <a:ext cx="245150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end-of-epoch 80 version = 80,000</a:t>
            </a:r>
          </a:p>
          <a:p>
            <a:pPr algn="ctr"/>
            <a:r>
              <a:rPr lang="en-US" sz="1200" dirty="0"/>
              <a:t>waypoint W</a:t>
            </a:r>
            <a:r>
              <a:rPr lang="en-US" sz="1200" baseline="-25000" dirty="0"/>
              <a:t>80</a:t>
            </a:r>
            <a:r>
              <a:rPr lang="en-US" sz="1200" dirty="0"/>
              <a:t> is for this version</a:t>
            </a:r>
          </a:p>
        </p:txBody>
      </p: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5C763672-694D-CA45-B21B-EDFCF7DC6AC2}"/>
              </a:ext>
            </a:extLst>
          </p:cNvPr>
          <p:cNvCxnSpPr>
            <a:cxnSpLocks/>
            <a:stCxn id="37" idx="0"/>
          </p:cNvCxnSpPr>
          <p:nvPr/>
        </p:nvCxnSpPr>
        <p:spPr>
          <a:xfrm flipV="1">
            <a:off x="9726665" y="4601461"/>
            <a:ext cx="325160" cy="307598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:a16="http://schemas.microsoft.com/office/drawing/2014/main" id="{42F4E49B-9F63-684F-9067-49C4F47FB3AA}"/>
              </a:ext>
            </a:extLst>
          </p:cNvPr>
          <p:cNvSpPr txBox="1"/>
          <p:nvPr/>
        </p:nvSpPr>
        <p:spPr>
          <a:xfrm>
            <a:off x="3850085" y="4909059"/>
            <a:ext cx="164192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/>
              <a:t>known version=62,000,</a:t>
            </a:r>
          </a:p>
          <a:p>
            <a:pPr algn="ctr"/>
            <a:r>
              <a:rPr lang="en-US" sz="1200" dirty="0"/>
              <a:t>epoch = 62</a:t>
            </a:r>
          </a:p>
        </p:txBody>
      </p: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EE0B4A96-87E1-424E-BABA-68AC7E41BBDB}"/>
              </a:ext>
            </a:extLst>
          </p:cNvPr>
          <p:cNvCxnSpPr>
            <a:cxnSpLocks/>
            <a:stCxn id="39" idx="0"/>
          </p:cNvCxnSpPr>
          <p:nvPr/>
        </p:nvCxnSpPr>
        <p:spPr>
          <a:xfrm flipH="1" flipV="1">
            <a:off x="4418093" y="4579547"/>
            <a:ext cx="252954" cy="329512"/>
          </a:xfrm>
          <a:prstGeom prst="straightConnector1">
            <a:avLst/>
          </a:prstGeom>
          <a:ln w="127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E3C36659-2889-2143-A7D2-5294BF6C688E}"/>
              </a:ext>
            </a:extLst>
          </p:cNvPr>
          <p:cNvSpPr txBox="1"/>
          <p:nvPr/>
        </p:nvSpPr>
        <p:spPr>
          <a:xfrm>
            <a:off x="5317526" y="3739548"/>
            <a:ext cx="11336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62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F00FB274-05F7-D847-BFEE-13BA5F4C1C2B}"/>
              </a:ext>
            </a:extLst>
          </p:cNvPr>
          <p:cNvSpPr txBox="1"/>
          <p:nvPr/>
        </p:nvSpPr>
        <p:spPr>
          <a:xfrm>
            <a:off x="2546003" y="4284424"/>
            <a:ext cx="138685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C00000"/>
                </a:solidFill>
              </a:rPr>
              <a:t>Downstream</a:t>
            </a:r>
          </a:p>
          <a:p>
            <a:pPr algn="ctr"/>
            <a:r>
              <a:rPr lang="en-US" dirty="0">
                <a:solidFill>
                  <a:srgbClr val="C00000"/>
                </a:solidFill>
              </a:rPr>
              <a:t>peer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2245C93-FF15-7A47-BBCE-4F90BA0014EA}"/>
              </a:ext>
            </a:extLst>
          </p:cNvPr>
          <p:cNvSpPr txBox="1"/>
          <p:nvPr/>
        </p:nvSpPr>
        <p:spPr>
          <a:xfrm>
            <a:off x="2687195" y="2785944"/>
            <a:ext cx="110447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>
                <a:solidFill>
                  <a:srgbClr val="C00000"/>
                </a:solidFill>
              </a:rPr>
              <a:t>Upstream</a:t>
            </a:r>
          </a:p>
          <a:p>
            <a:pPr algn="ctr"/>
            <a:r>
              <a:rPr lang="en-US" dirty="0">
                <a:solidFill>
                  <a:srgbClr val="C00000"/>
                </a:solidFill>
              </a:rPr>
              <a:t>peer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82DAC0B2-7F28-474B-A701-AA93587BC652}"/>
              </a:ext>
            </a:extLst>
          </p:cNvPr>
          <p:cNvSpPr/>
          <p:nvPr/>
        </p:nvSpPr>
        <p:spPr>
          <a:xfrm>
            <a:off x="7435111" y="3878785"/>
            <a:ext cx="117459" cy="11363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5F26455B-2A3A-CE48-8C22-E431518B2278}"/>
              </a:ext>
            </a:extLst>
          </p:cNvPr>
          <p:cNvSpPr/>
          <p:nvPr/>
        </p:nvSpPr>
        <p:spPr>
          <a:xfrm>
            <a:off x="7587173" y="3878784"/>
            <a:ext cx="117459" cy="11363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90FF06C2-DA9B-3043-BE61-DD04EAD12644}"/>
              </a:ext>
            </a:extLst>
          </p:cNvPr>
          <p:cNvSpPr/>
          <p:nvPr/>
        </p:nvSpPr>
        <p:spPr>
          <a:xfrm>
            <a:off x="7739235" y="3878783"/>
            <a:ext cx="117459" cy="11363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E2722417-0071-904D-806E-11EFBA87C5A8}"/>
              </a:ext>
            </a:extLst>
          </p:cNvPr>
          <p:cNvSpPr txBox="1"/>
          <p:nvPr/>
        </p:nvSpPr>
        <p:spPr>
          <a:xfrm>
            <a:off x="8713160" y="3731985"/>
            <a:ext cx="113364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epoch 80</a:t>
            </a:r>
          </a:p>
        </p:txBody>
      </p:sp>
      <p:sp>
        <p:nvSpPr>
          <p:cNvPr id="63" name="Left Brace 62">
            <a:extLst>
              <a:ext uri="{FF2B5EF4-FFF2-40B4-BE49-F238E27FC236}">
                <a16:creationId xmlns:a16="http://schemas.microsoft.com/office/drawing/2014/main" id="{BAEADFE1-EB03-A848-AA93-13ED21A2B8CF}"/>
              </a:ext>
            </a:extLst>
          </p:cNvPr>
          <p:cNvSpPr/>
          <p:nvPr/>
        </p:nvSpPr>
        <p:spPr>
          <a:xfrm rot="5400000">
            <a:off x="5501540" y="1414554"/>
            <a:ext cx="591143" cy="2758044"/>
          </a:xfrm>
          <a:prstGeom prst="leftBrace">
            <a:avLst>
              <a:gd name="adj1" fmla="val 37056"/>
              <a:gd name="adj2" fmla="val 500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64AEE4BA-232C-704D-9E0F-E6F0500C3F94}"/>
              </a:ext>
            </a:extLst>
          </p:cNvPr>
          <p:cNvSpPr txBox="1"/>
          <p:nvPr/>
        </p:nvSpPr>
        <p:spPr>
          <a:xfrm>
            <a:off x="6034733" y="4909058"/>
            <a:ext cx="228280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dirty="0"/>
              <a:t>end-of-epoch 62 version = 62,000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9B7EA1D8-5CB4-6341-B3B0-3C59E2202D8B}"/>
              </a:ext>
            </a:extLst>
          </p:cNvPr>
          <p:cNvSpPr txBox="1"/>
          <p:nvPr/>
        </p:nvSpPr>
        <p:spPr>
          <a:xfrm>
            <a:off x="1082844" y="3276310"/>
            <a:ext cx="157927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GetChunkRequest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63D4760A-865E-D84A-A8A2-410126661BDB}"/>
              </a:ext>
            </a:extLst>
          </p:cNvPr>
          <p:cNvSpPr txBox="1"/>
          <p:nvPr/>
        </p:nvSpPr>
        <p:spPr>
          <a:xfrm>
            <a:off x="743178" y="3555617"/>
            <a:ext cx="2249733" cy="83099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known_version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62,000</a:t>
            </a:r>
          </a:p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known_epoch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62</a:t>
            </a:r>
          </a:p>
          <a:p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target_type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= 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waypoint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version = 80,000</a:t>
            </a:r>
          </a:p>
        </p:txBody>
      </p:sp>
      <p:cxnSp>
        <p:nvCxnSpPr>
          <p:cNvPr id="71" name="Curved Connector 70">
            <a:extLst>
              <a:ext uri="{FF2B5EF4-FFF2-40B4-BE49-F238E27FC236}">
                <a16:creationId xmlns:a16="http://schemas.microsoft.com/office/drawing/2014/main" id="{EB6C9352-69B2-764C-9495-E3C77857784A}"/>
              </a:ext>
            </a:extLst>
          </p:cNvPr>
          <p:cNvCxnSpPr>
            <a:stCxn id="12" idx="0"/>
            <a:endCxn id="49" idx="2"/>
          </p:cNvCxnSpPr>
          <p:nvPr/>
        </p:nvCxnSpPr>
        <p:spPr>
          <a:xfrm rot="16200000" flipV="1">
            <a:off x="2813357" y="3858349"/>
            <a:ext cx="852149" cy="1"/>
          </a:xfrm>
          <a:prstGeom prst="curvedConnector3">
            <a:avLst>
              <a:gd name="adj1" fmla="val 50000"/>
            </a:avLst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TextBox 76">
            <a:extLst>
              <a:ext uri="{FF2B5EF4-FFF2-40B4-BE49-F238E27FC236}">
                <a16:creationId xmlns:a16="http://schemas.microsoft.com/office/drawing/2014/main" id="{BD3DDF86-DD72-7F48-B706-6AB2D4142A92}"/>
              </a:ext>
            </a:extLst>
          </p:cNvPr>
          <p:cNvSpPr txBox="1"/>
          <p:nvPr/>
        </p:nvSpPr>
        <p:spPr>
          <a:xfrm>
            <a:off x="4964227" y="1306186"/>
            <a:ext cx="167225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2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GetChunkResponse</a:t>
            </a:r>
            <a:endParaRPr lang="en-US" sz="12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43209DC2-D3AF-E445-82F9-6D473043E814}"/>
              </a:ext>
            </a:extLst>
          </p:cNvPr>
          <p:cNvSpPr txBox="1"/>
          <p:nvPr/>
        </p:nvSpPr>
        <p:spPr>
          <a:xfrm>
            <a:off x="4418087" y="1585493"/>
            <a:ext cx="3693817" cy="830997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txns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: [62,001 - 63,000]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- range proof relative to 80,000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for 80,000(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waypoint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</a:p>
          <a:p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2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LedgerInfo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 for 63,000 (</a:t>
            </a:r>
            <a:r>
              <a:rPr lang="en-US" sz="1200" b="1" dirty="0">
                <a:latin typeface="Courier New" panose="02070309020205020404" pitchFamily="49" charset="0"/>
                <a:cs typeface="Courier New" panose="02070309020205020404" pitchFamily="49" charset="0"/>
              </a:rPr>
              <a:t>end of epoch</a:t>
            </a:r>
            <a:r>
              <a:rPr lang="en-US" sz="1200" dirty="0">
                <a:latin typeface="Courier New" panose="02070309020205020404" pitchFamily="49" charset="0"/>
                <a:cs typeface="Courier New" panose="02070309020205020404" pitchFamily="49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8534660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>
        <a:ln w="28575">
          <a:solidFill>
            <a:schemeClr val="tx1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35255</TotalTime>
  <Words>544</Words>
  <Application>Microsoft Macintosh PowerPoint</Application>
  <PresentationFormat>Widescreen</PresentationFormat>
  <Paragraphs>178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Courier New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Dahlia Malkhi</dc:creator>
  <cp:lastModifiedBy>Dmitri Perelman</cp:lastModifiedBy>
  <cp:revision>83</cp:revision>
  <cp:lastPrinted>2020-01-08T17:26:16Z</cp:lastPrinted>
  <dcterms:created xsi:type="dcterms:W3CDTF">2019-08-19T20:22:23Z</dcterms:created>
  <dcterms:modified xsi:type="dcterms:W3CDTF">2020-01-08T20:12:58Z</dcterms:modified>
</cp:coreProperties>
</file>

<file path=docProps/thumbnail.jpeg>
</file>