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18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pPr/>
              <a:t>2015/3/29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CN" dirty="0" err="1" smtClean="0"/>
              <a:t>Acl</a:t>
            </a:r>
            <a:r>
              <a:rPr lang="en-US" altLang="zh-CN" dirty="0" smtClean="0"/>
              <a:t> </a:t>
            </a:r>
            <a:r>
              <a:rPr lang="en-US" altLang="zh-CN" dirty="0" err="1" smtClean="0"/>
              <a:t>redis</a:t>
            </a:r>
            <a:r>
              <a:rPr lang="en-US" altLang="zh-CN" dirty="0" smtClean="0"/>
              <a:t> </a:t>
            </a:r>
            <a:r>
              <a:rPr lang="zh-CN" altLang="en-US" dirty="0" smtClean="0"/>
              <a:t>库实践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zh-CN" dirty="0" smtClean="0"/>
              <a:t>---</a:t>
            </a:r>
            <a:r>
              <a:rPr lang="zh-CN" altLang="en-US" dirty="0" smtClean="0"/>
              <a:t>郑树新</a:t>
            </a:r>
            <a:endParaRPr lang="zh-CN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err="1" smtClean="0"/>
              <a:t>Acl</a:t>
            </a:r>
            <a:r>
              <a:rPr lang="en-US" altLang="zh-CN" dirty="0" smtClean="0"/>
              <a:t> </a:t>
            </a:r>
            <a:r>
              <a:rPr lang="en-US" altLang="zh-CN" dirty="0" err="1" smtClean="0"/>
              <a:t>redis</a:t>
            </a:r>
            <a:r>
              <a:rPr lang="en-US" altLang="zh-CN" dirty="0" smtClean="0"/>
              <a:t> </a:t>
            </a:r>
            <a:r>
              <a:rPr lang="zh-CN" altLang="en-US" dirty="0" smtClean="0"/>
              <a:t>特点介绍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/>
              <a:t>1</a:t>
            </a:r>
            <a:r>
              <a:rPr lang="zh-CN" altLang="en-US" dirty="0" smtClean="0"/>
              <a:t>、</a:t>
            </a:r>
            <a:r>
              <a:rPr lang="en-US" altLang="zh-CN" dirty="0" smtClean="0"/>
              <a:t>C++ </a:t>
            </a:r>
            <a:r>
              <a:rPr lang="en-US" altLang="zh-CN" dirty="0" err="1" smtClean="0"/>
              <a:t>redis</a:t>
            </a:r>
            <a:r>
              <a:rPr lang="en-US" altLang="zh-CN" dirty="0" smtClean="0"/>
              <a:t> </a:t>
            </a:r>
            <a:r>
              <a:rPr lang="zh-CN" altLang="en-US" dirty="0" smtClean="0"/>
              <a:t>客户端库</a:t>
            </a:r>
            <a:endParaRPr lang="en-US" altLang="zh-CN" dirty="0" smtClean="0"/>
          </a:p>
          <a:p>
            <a:r>
              <a:rPr lang="en-US" altLang="zh-CN" dirty="0" smtClean="0"/>
              <a:t>2</a:t>
            </a:r>
            <a:r>
              <a:rPr lang="zh-CN" altLang="en-US" dirty="0" smtClean="0"/>
              <a:t>、支持</a:t>
            </a:r>
            <a:r>
              <a:rPr lang="en-US" altLang="zh-CN" dirty="0" smtClean="0"/>
              <a:t>WIN32/LINUX/BSD/SOLARIS/MACOS</a:t>
            </a:r>
          </a:p>
          <a:p>
            <a:r>
              <a:rPr lang="en-US" altLang="zh-CN" dirty="0" smtClean="0"/>
              <a:t>3</a:t>
            </a:r>
            <a:r>
              <a:rPr lang="zh-CN" altLang="en-US" dirty="0" smtClean="0"/>
              <a:t>、实现了 </a:t>
            </a:r>
            <a:r>
              <a:rPr lang="en-US" altLang="zh-CN" dirty="0" smtClean="0"/>
              <a:t>12 </a:t>
            </a:r>
            <a:r>
              <a:rPr lang="zh-CN" altLang="en-US" dirty="0" smtClean="0"/>
              <a:t>个大类，</a:t>
            </a:r>
            <a:r>
              <a:rPr lang="en-US" altLang="zh-CN" dirty="0" smtClean="0"/>
              <a:t>150+ </a:t>
            </a:r>
            <a:r>
              <a:rPr lang="zh-CN" altLang="en-US" dirty="0" smtClean="0"/>
              <a:t>个 </a:t>
            </a:r>
            <a:r>
              <a:rPr lang="en-US" altLang="zh-CN" dirty="0" err="1" smtClean="0"/>
              <a:t>redis</a:t>
            </a:r>
            <a:r>
              <a:rPr lang="en-US" altLang="zh-CN" dirty="0" smtClean="0"/>
              <a:t> </a:t>
            </a:r>
            <a:r>
              <a:rPr lang="zh-CN" altLang="en-US" dirty="0" smtClean="0"/>
              <a:t>命令，</a:t>
            </a:r>
            <a:r>
              <a:rPr lang="en-US" altLang="zh-CN" dirty="0" smtClean="0"/>
              <a:t>400+ </a:t>
            </a:r>
            <a:r>
              <a:rPr lang="zh-CN" altLang="en-US" dirty="0" smtClean="0"/>
              <a:t>个操作</a:t>
            </a:r>
            <a:r>
              <a:rPr lang="zh-CN" altLang="en-US" dirty="0" smtClean="0"/>
              <a:t>方法，</a:t>
            </a:r>
            <a:r>
              <a:rPr lang="en-US" altLang="zh-CN" dirty="0" smtClean="0"/>
              <a:t>7000+ </a:t>
            </a:r>
            <a:r>
              <a:rPr lang="zh-CN" altLang="en-US" smtClean="0"/>
              <a:t>行源码</a:t>
            </a:r>
            <a:endParaRPr lang="en-US" altLang="zh-CN" dirty="0" smtClean="0"/>
          </a:p>
          <a:p>
            <a:r>
              <a:rPr lang="en-US" altLang="zh-CN" dirty="0" smtClean="0"/>
              <a:t>4</a:t>
            </a:r>
            <a:r>
              <a:rPr lang="zh-CN" altLang="en-US" dirty="0" smtClean="0"/>
              <a:t>、支持连接池方式</a:t>
            </a:r>
            <a:endParaRPr lang="en-US" altLang="zh-CN" dirty="0" smtClean="0"/>
          </a:p>
          <a:p>
            <a:r>
              <a:rPr lang="en-US" altLang="zh-CN" dirty="0" smtClean="0"/>
              <a:t>5</a:t>
            </a:r>
            <a:r>
              <a:rPr lang="zh-CN" altLang="en-US" dirty="0" smtClean="0"/>
              <a:t>、支持连接池集群管理</a:t>
            </a:r>
            <a:endParaRPr lang="en-US" altLang="zh-CN" dirty="0" smtClean="0"/>
          </a:p>
          <a:p>
            <a:r>
              <a:rPr lang="en-US" altLang="zh-CN" dirty="0" smtClean="0"/>
              <a:t>6</a:t>
            </a:r>
            <a:r>
              <a:rPr lang="zh-CN" altLang="en-US" dirty="0" smtClean="0"/>
              <a:t>、支持集群版 </a:t>
            </a:r>
            <a:r>
              <a:rPr lang="en-US" altLang="zh-CN" dirty="0" smtClean="0"/>
              <a:t>redis3.0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67</Words>
  <PresentationFormat>全屏显示(4:3)</PresentationFormat>
  <Paragraphs>9</Paragraphs>
  <Slides>2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3" baseType="lpstr">
      <vt:lpstr>Office 主题</vt:lpstr>
      <vt:lpstr>Acl redis 库实践</vt:lpstr>
      <vt:lpstr>Acl redis 特点介绍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Acl redis 库实践</dc:title>
  <dc:creator>zsxxsz</dc:creator>
  <cp:lastModifiedBy>zhengshuxin@hotmail.com</cp:lastModifiedBy>
  <cp:revision>2</cp:revision>
  <dcterms:created xsi:type="dcterms:W3CDTF">2015-03-24T13:40:12Z</dcterms:created>
  <dcterms:modified xsi:type="dcterms:W3CDTF">2015-03-29T12:29:04Z</dcterms:modified>
</cp:coreProperties>
</file>

<file path=docProps/thumbnail.jpeg>
</file>