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100" d="100"/>
          <a:sy n="100" d="100"/>
        </p:scale>
        <p:origin x="66" y="4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pPr/>
              <a:t>2010-10-14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圆角矩形 4"/>
          <p:cNvSpPr/>
          <p:nvPr/>
        </p:nvSpPr>
        <p:spPr>
          <a:xfrm>
            <a:off x="3000364" y="714356"/>
            <a:ext cx="2071702" cy="71438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用户界面</a:t>
            </a:r>
            <a:endParaRPr lang="zh-CN" altLang="en-US" dirty="0"/>
          </a:p>
        </p:txBody>
      </p:sp>
      <p:sp>
        <p:nvSpPr>
          <p:cNvPr id="6" name="圆角矩形 5"/>
          <p:cNvSpPr/>
          <p:nvPr/>
        </p:nvSpPr>
        <p:spPr>
          <a:xfrm>
            <a:off x="3000364" y="1643050"/>
            <a:ext cx="2071702" cy="71438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模式评估</a:t>
            </a:r>
            <a:endParaRPr lang="zh-CN" altLang="en-US" dirty="0"/>
          </a:p>
        </p:txBody>
      </p:sp>
      <p:sp>
        <p:nvSpPr>
          <p:cNvPr id="7" name="圆角矩形 6"/>
          <p:cNvSpPr/>
          <p:nvPr/>
        </p:nvSpPr>
        <p:spPr>
          <a:xfrm>
            <a:off x="3000364" y="2643182"/>
            <a:ext cx="2071702" cy="71438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数据挖掘引擎</a:t>
            </a:r>
            <a:endParaRPr lang="zh-CN" altLang="en-US" dirty="0"/>
          </a:p>
        </p:txBody>
      </p:sp>
      <p:sp>
        <p:nvSpPr>
          <p:cNvPr id="8" name="圆角矩形 7"/>
          <p:cNvSpPr/>
          <p:nvPr/>
        </p:nvSpPr>
        <p:spPr>
          <a:xfrm>
            <a:off x="3000364" y="3643314"/>
            <a:ext cx="2071702" cy="785818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数据仓库</a:t>
            </a:r>
            <a:endParaRPr lang="zh-CN" altLang="en-US" dirty="0"/>
          </a:p>
        </p:txBody>
      </p:sp>
      <p:sp>
        <p:nvSpPr>
          <p:cNvPr id="9" name="流程图: 磁盘 8"/>
          <p:cNvSpPr/>
          <p:nvPr/>
        </p:nvSpPr>
        <p:spPr>
          <a:xfrm>
            <a:off x="785786" y="5000636"/>
            <a:ext cx="1357322" cy="928694"/>
          </a:xfrm>
          <a:prstGeom prst="flowChartMagneticDisk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数据库</a:t>
            </a:r>
            <a:endParaRPr lang="zh-CN" altLang="en-US" dirty="0"/>
          </a:p>
        </p:txBody>
      </p:sp>
      <p:sp>
        <p:nvSpPr>
          <p:cNvPr id="10" name="流程图: 磁盘 9"/>
          <p:cNvSpPr/>
          <p:nvPr/>
        </p:nvSpPr>
        <p:spPr>
          <a:xfrm>
            <a:off x="2643174" y="5000636"/>
            <a:ext cx="1357322" cy="928694"/>
          </a:xfrm>
          <a:prstGeom prst="flowChartMagneticDisk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互联网</a:t>
            </a:r>
            <a:endParaRPr lang="zh-CN" altLang="en-US" dirty="0"/>
          </a:p>
        </p:txBody>
      </p:sp>
      <p:sp>
        <p:nvSpPr>
          <p:cNvPr id="11" name="流程图: 磁盘 10"/>
          <p:cNvSpPr/>
          <p:nvPr/>
        </p:nvSpPr>
        <p:spPr>
          <a:xfrm>
            <a:off x="4643438" y="5000636"/>
            <a:ext cx="1357322" cy="928694"/>
          </a:xfrm>
          <a:prstGeom prst="flowChartMagneticDisk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无线网</a:t>
            </a:r>
            <a:endParaRPr lang="zh-CN" altLang="en-US" dirty="0"/>
          </a:p>
        </p:txBody>
      </p:sp>
      <p:sp>
        <p:nvSpPr>
          <p:cNvPr id="12" name="流程图: 磁盘 11"/>
          <p:cNvSpPr/>
          <p:nvPr/>
        </p:nvSpPr>
        <p:spPr>
          <a:xfrm>
            <a:off x="6286512" y="5000636"/>
            <a:ext cx="1357322" cy="928694"/>
          </a:xfrm>
          <a:prstGeom prst="flowChartMagneticDisk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其它信息库</a:t>
            </a:r>
            <a:endParaRPr lang="zh-CN" altLang="en-US" dirty="0"/>
          </a:p>
        </p:txBody>
      </p:sp>
      <p:cxnSp>
        <p:nvCxnSpPr>
          <p:cNvPr id="14" name="直接箭头连接符 13"/>
          <p:cNvCxnSpPr>
            <a:stCxn id="5" idx="2"/>
            <a:endCxn id="6" idx="0"/>
          </p:cNvCxnSpPr>
          <p:nvPr/>
        </p:nvCxnSpPr>
        <p:spPr>
          <a:xfrm rot="5400000">
            <a:off x="3929058" y="1535893"/>
            <a:ext cx="214314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接箭头连接符 15"/>
          <p:cNvCxnSpPr>
            <a:stCxn id="6" idx="2"/>
            <a:endCxn id="7" idx="0"/>
          </p:cNvCxnSpPr>
          <p:nvPr/>
        </p:nvCxnSpPr>
        <p:spPr>
          <a:xfrm rot="5400000">
            <a:off x="3893339" y="2500306"/>
            <a:ext cx="28575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接箭头连接符 17"/>
          <p:cNvCxnSpPr>
            <a:stCxn id="7" idx="2"/>
            <a:endCxn id="8" idx="0"/>
          </p:cNvCxnSpPr>
          <p:nvPr/>
        </p:nvCxnSpPr>
        <p:spPr>
          <a:xfrm rot="5400000">
            <a:off x="3893339" y="3500438"/>
            <a:ext cx="28575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>
            <a:stCxn id="8" idx="2"/>
            <a:endCxn id="9" idx="1"/>
          </p:cNvCxnSpPr>
          <p:nvPr/>
        </p:nvCxnSpPr>
        <p:spPr>
          <a:xfrm rot="5400000">
            <a:off x="2464579" y="3429000"/>
            <a:ext cx="571504" cy="25717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接箭头连接符 22"/>
          <p:cNvCxnSpPr>
            <a:stCxn id="8" idx="2"/>
            <a:endCxn id="10" idx="1"/>
          </p:cNvCxnSpPr>
          <p:nvPr/>
        </p:nvCxnSpPr>
        <p:spPr>
          <a:xfrm rot="5400000">
            <a:off x="3393273" y="4357694"/>
            <a:ext cx="571504" cy="7143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接箭头连接符 24"/>
          <p:cNvCxnSpPr>
            <a:stCxn id="8" idx="2"/>
            <a:endCxn id="11" idx="1"/>
          </p:cNvCxnSpPr>
          <p:nvPr/>
        </p:nvCxnSpPr>
        <p:spPr>
          <a:xfrm rot="16200000" flipH="1">
            <a:off x="4393405" y="4071942"/>
            <a:ext cx="571504" cy="128588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接箭头连接符 26"/>
          <p:cNvCxnSpPr>
            <a:stCxn id="8" idx="2"/>
          </p:cNvCxnSpPr>
          <p:nvPr/>
        </p:nvCxnSpPr>
        <p:spPr>
          <a:xfrm rot="16200000" flipH="1">
            <a:off x="5197082" y="3268264"/>
            <a:ext cx="500066" cy="282180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矩形 101"/>
          <p:cNvSpPr/>
          <p:nvPr/>
        </p:nvSpPr>
        <p:spPr>
          <a:xfrm>
            <a:off x="1071538" y="1000108"/>
            <a:ext cx="5072098" cy="4214842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/>
        </p:nvSpPr>
        <p:spPr>
          <a:xfrm>
            <a:off x="1142976" y="1071546"/>
            <a:ext cx="1071570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数据采集器</a:t>
            </a:r>
            <a:endParaRPr lang="zh-CN" altLang="en-US" sz="1000" dirty="0"/>
          </a:p>
        </p:txBody>
      </p:sp>
      <p:sp>
        <p:nvSpPr>
          <p:cNvPr id="10" name="矩形 9"/>
          <p:cNvSpPr/>
          <p:nvPr/>
        </p:nvSpPr>
        <p:spPr>
          <a:xfrm>
            <a:off x="3000364" y="1928802"/>
            <a:ext cx="1143008" cy="357190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数据汇总器</a:t>
            </a:r>
            <a:endParaRPr lang="zh-CN" altLang="en-US" sz="1000" dirty="0"/>
          </a:p>
        </p:txBody>
      </p:sp>
      <p:sp>
        <p:nvSpPr>
          <p:cNvPr id="11" name="流程图: 磁盘 10"/>
          <p:cNvSpPr/>
          <p:nvPr/>
        </p:nvSpPr>
        <p:spPr>
          <a:xfrm>
            <a:off x="2928926" y="2428868"/>
            <a:ext cx="1285884" cy="428628"/>
          </a:xfrm>
          <a:prstGeom prst="flowChartMagneticDisk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原始数据库</a:t>
            </a:r>
            <a:endParaRPr lang="zh-CN" altLang="en-US" sz="1000" dirty="0"/>
          </a:p>
        </p:txBody>
      </p:sp>
      <p:sp>
        <p:nvSpPr>
          <p:cNvPr id="12" name="矩形 11"/>
          <p:cNvSpPr/>
          <p:nvPr/>
        </p:nvSpPr>
        <p:spPr>
          <a:xfrm>
            <a:off x="2357422" y="3071810"/>
            <a:ext cx="357190" cy="100013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/>
              <a:t>数据处理</a:t>
            </a:r>
            <a:endParaRPr lang="zh-CN" altLang="en-US" sz="1000" dirty="0"/>
          </a:p>
        </p:txBody>
      </p:sp>
      <p:sp>
        <p:nvSpPr>
          <p:cNvPr id="13" name="矩形 12"/>
          <p:cNvSpPr/>
          <p:nvPr/>
        </p:nvSpPr>
        <p:spPr>
          <a:xfrm>
            <a:off x="2428860" y="1071546"/>
            <a:ext cx="1071570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数据采集器</a:t>
            </a:r>
            <a:endParaRPr lang="zh-CN" altLang="en-US" sz="1000" dirty="0"/>
          </a:p>
        </p:txBody>
      </p:sp>
      <p:sp>
        <p:nvSpPr>
          <p:cNvPr id="14" name="矩形 13"/>
          <p:cNvSpPr/>
          <p:nvPr/>
        </p:nvSpPr>
        <p:spPr>
          <a:xfrm>
            <a:off x="3714744" y="1071546"/>
            <a:ext cx="1071570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数据采集器</a:t>
            </a:r>
            <a:endParaRPr lang="zh-CN" altLang="en-US" sz="1000" dirty="0"/>
          </a:p>
        </p:txBody>
      </p:sp>
      <p:sp>
        <p:nvSpPr>
          <p:cNvPr id="15" name="矩形 14"/>
          <p:cNvSpPr/>
          <p:nvPr/>
        </p:nvSpPr>
        <p:spPr>
          <a:xfrm>
            <a:off x="5000628" y="1071546"/>
            <a:ext cx="1071570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数据采集器</a:t>
            </a:r>
            <a:endParaRPr lang="zh-CN" altLang="en-US" sz="1000" dirty="0"/>
          </a:p>
        </p:txBody>
      </p:sp>
      <p:sp>
        <p:nvSpPr>
          <p:cNvPr id="16" name="矩形 15"/>
          <p:cNvSpPr/>
          <p:nvPr/>
        </p:nvSpPr>
        <p:spPr>
          <a:xfrm>
            <a:off x="1142976" y="1500174"/>
            <a:ext cx="1071570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数据转发器</a:t>
            </a:r>
            <a:endParaRPr lang="zh-CN" altLang="en-US" sz="1000" dirty="0"/>
          </a:p>
        </p:txBody>
      </p:sp>
      <p:sp>
        <p:nvSpPr>
          <p:cNvPr id="17" name="矩形 16"/>
          <p:cNvSpPr/>
          <p:nvPr/>
        </p:nvSpPr>
        <p:spPr>
          <a:xfrm>
            <a:off x="2428860" y="1500174"/>
            <a:ext cx="1071570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数据转发器</a:t>
            </a:r>
            <a:endParaRPr lang="zh-CN" altLang="en-US" sz="1000" dirty="0"/>
          </a:p>
        </p:txBody>
      </p:sp>
      <p:sp>
        <p:nvSpPr>
          <p:cNvPr id="18" name="矩形 17"/>
          <p:cNvSpPr/>
          <p:nvPr/>
        </p:nvSpPr>
        <p:spPr>
          <a:xfrm>
            <a:off x="3714744" y="1500174"/>
            <a:ext cx="1071570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数据转发器</a:t>
            </a:r>
            <a:endParaRPr lang="zh-CN" altLang="en-US" sz="1000" dirty="0"/>
          </a:p>
        </p:txBody>
      </p:sp>
      <p:sp>
        <p:nvSpPr>
          <p:cNvPr id="19" name="矩形 18"/>
          <p:cNvSpPr/>
          <p:nvPr/>
        </p:nvSpPr>
        <p:spPr>
          <a:xfrm>
            <a:off x="5000628" y="1500174"/>
            <a:ext cx="1071570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数据转发器</a:t>
            </a:r>
            <a:endParaRPr lang="zh-CN" altLang="en-US" sz="1000" dirty="0"/>
          </a:p>
        </p:txBody>
      </p:sp>
      <p:sp>
        <p:nvSpPr>
          <p:cNvPr id="20" name="矩形 19"/>
          <p:cNvSpPr/>
          <p:nvPr/>
        </p:nvSpPr>
        <p:spPr>
          <a:xfrm>
            <a:off x="2857488" y="3071810"/>
            <a:ext cx="357190" cy="100013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/>
              <a:t>数据整合</a:t>
            </a:r>
            <a:endParaRPr lang="zh-CN" altLang="en-US" sz="1000" dirty="0"/>
          </a:p>
        </p:txBody>
      </p:sp>
      <p:sp>
        <p:nvSpPr>
          <p:cNvPr id="21" name="矩形 20"/>
          <p:cNvSpPr/>
          <p:nvPr/>
        </p:nvSpPr>
        <p:spPr>
          <a:xfrm>
            <a:off x="3357554" y="3071810"/>
            <a:ext cx="357190" cy="100013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/>
              <a:t>数据核对</a:t>
            </a:r>
            <a:endParaRPr lang="zh-CN" altLang="en-US" sz="1000" dirty="0"/>
          </a:p>
        </p:txBody>
      </p:sp>
      <p:sp>
        <p:nvSpPr>
          <p:cNvPr id="22" name="矩形 21"/>
          <p:cNvSpPr/>
          <p:nvPr/>
        </p:nvSpPr>
        <p:spPr>
          <a:xfrm>
            <a:off x="3857620" y="3071810"/>
            <a:ext cx="357190" cy="100013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/>
              <a:t>采集监控</a:t>
            </a:r>
            <a:endParaRPr lang="zh-CN" altLang="en-US" sz="1000" dirty="0"/>
          </a:p>
        </p:txBody>
      </p:sp>
      <p:sp>
        <p:nvSpPr>
          <p:cNvPr id="23" name="矩形 22"/>
          <p:cNvSpPr/>
          <p:nvPr/>
        </p:nvSpPr>
        <p:spPr>
          <a:xfrm>
            <a:off x="4357686" y="3071810"/>
            <a:ext cx="357190" cy="100013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/>
              <a:t>数据接口</a:t>
            </a:r>
            <a:endParaRPr lang="zh-CN" altLang="en-US" sz="1000" dirty="0"/>
          </a:p>
        </p:txBody>
      </p:sp>
      <p:cxnSp>
        <p:nvCxnSpPr>
          <p:cNvPr id="25" name="直接箭头连接符 24"/>
          <p:cNvCxnSpPr>
            <a:stCxn id="4" idx="2"/>
            <a:endCxn id="16" idx="0"/>
          </p:cNvCxnSpPr>
          <p:nvPr/>
        </p:nvCxnSpPr>
        <p:spPr>
          <a:xfrm rot="5400000">
            <a:off x="1607323" y="1428736"/>
            <a:ext cx="142876" cy="1588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接箭头连接符 26"/>
          <p:cNvCxnSpPr>
            <a:stCxn id="13" idx="2"/>
            <a:endCxn id="17" idx="0"/>
          </p:cNvCxnSpPr>
          <p:nvPr/>
        </p:nvCxnSpPr>
        <p:spPr>
          <a:xfrm rot="5400000">
            <a:off x="2893207" y="1428736"/>
            <a:ext cx="142876" cy="1588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接箭头连接符 28"/>
          <p:cNvCxnSpPr>
            <a:stCxn id="14" idx="2"/>
            <a:endCxn id="18" idx="0"/>
          </p:cNvCxnSpPr>
          <p:nvPr/>
        </p:nvCxnSpPr>
        <p:spPr>
          <a:xfrm rot="5400000">
            <a:off x="4179091" y="1428736"/>
            <a:ext cx="142876" cy="1588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接箭头连接符 30"/>
          <p:cNvCxnSpPr>
            <a:stCxn id="15" idx="2"/>
            <a:endCxn id="19" idx="0"/>
          </p:cNvCxnSpPr>
          <p:nvPr/>
        </p:nvCxnSpPr>
        <p:spPr>
          <a:xfrm rot="5400000">
            <a:off x="5464975" y="1428736"/>
            <a:ext cx="142876" cy="1588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箭头连接符 32"/>
          <p:cNvCxnSpPr>
            <a:stCxn id="16" idx="2"/>
            <a:endCxn id="10" idx="0"/>
          </p:cNvCxnSpPr>
          <p:nvPr/>
        </p:nvCxnSpPr>
        <p:spPr>
          <a:xfrm rot="16200000" flipH="1">
            <a:off x="2553876" y="910810"/>
            <a:ext cx="142876" cy="1893107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接箭头连接符 34"/>
          <p:cNvCxnSpPr>
            <a:stCxn id="17" idx="2"/>
            <a:endCxn id="10" idx="0"/>
          </p:cNvCxnSpPr>
          <p:nvPr/>
        </p:nvCxnSpPr>
        <p:spPr>
          <a:xfrm rot="16200000" flipH="1">
            <a:off x="3196818" y="1553752"/>
            <a:ext cx="142876" cy="607223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接箭头连接符 36"/>
          <p:cNvCxnSpPr>
            <a:stCxn id="18" idx="2"/>
            <a:endCxn id="10" idx="0"/>
          </p:cNvCxnSpPr>
          <p:nvPr/>
        </p:nvCxnSpPr>
        <p:spPr>
          <a:xfrm rot="5400000">
            <a:off x="3839761" y="1518034"/>
            <a:ext cx="142876" cy="678661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接箭头连接符 38"/>
          <p:cNvCxnSpPr>
            <a:stCxn id="19" idx="2"/>
            <a:endCxn id="10" idx="0"/>
          </p:cNvCxnSpPr>
          <p:nvPr/>
        </p:nvCxnSpPr>
        <p:spPr>
          <a:xfrm rot="5400000">
            <a:off x="4482703" y="875092"/>
            <a:ext cx="142876" cy="1964545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接箭头连接符 40"/>
          <p:cNvCxnSpPr>
            <a:stCxn id="10" idx="2"/>
            <a:endCxn id="11" idx="1"/>
          </p:cNvCxnSpPr>
          <p:nvPr/>
        </p:nvCxnSpPr>
        <p:spPr>
          <a:xfrm rot="5400000">
            <a:off x="3500430" y="2357430"/>
            <a:ext cx="142876" cy="1588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接箭头连接符 42"/>
          <p:cNvCxnSpPr>
            <a:stCxn id="11" idx="3"/>
            <a:endCxn id="12" idx="0"/>
          </p:cNvCxnSpPr>
          <p:nvPr/>
        </p:nvCxnSpPr>
        <p:spPr>
          <a:xfrm rot="5400000">
            <a:off x="2946786" y="2446728"/>
            <a:ext cx="214314" cy="1035851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直接箭头连接符 44"/>
          <p:cNvCxnSpPr>
            <a:stCxn id="11" idx="3"/>
            <a:endCxn id="20" idx="0"/>
          </p:cNvCxnSpPr>
          <p:nvPr/>
        </p:nvCxnSpPr>
        <p:spPr>
          <a:xfrm rot="5400000">
            <a:off x="3196819" y="2696761"/>
            <a:ext cx="214314" cy="535785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46"/>
          <p:cNvCxnSpPr>
            <a:stCxn id="11" idx="3"/>
            <a:endCxn id="21" idx="0"/>
          </p:cNvCxnSpPr>
          <p:nvPr/>
        </p:nvCxnSpPr>
        <p:spPr>
          <a:xfrm rot="5400000">
            <a:off x="3446852" y="2946794"/>
            <a:ext cx="214314" cy="35719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接箭头连接符 48"/>
          <p:cNvCxnSpPr>
            <a:stCxn id="11" idx="3"/>
            <a:endCxn id="22" idx="0"/>
          </p:cNvCxnSpPr>
          <p:nvPr/>
        </p:nvCxnSpPr>
        <p:spPr>
          <a:xfrm rot="16200000" flipH="1">
            <a:off x="3696884" y="2732479"/>
            <a:ext cx="214314" cy="464347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50"/>
          <p:cNvCxnSpPr>
            <a:stCxn id="11" idx="3"/>
            <a:endCxn id="23" idx="0"/>
          </p:cNvCxnSpPr>
          <p:nvPr/>
        </p:nvCxnSpPr>
        <p:spPr>
          <a:xfrm rot="16200000" flipH="1">
            <a:off x="3946917" y="2482446"/>
            <a:ext cx="214314" cy="964413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矩形 51"/>
          <p:cNvSpPr/>
          <p:nvPr/>
        </p:nvSpPr>
        <p:spPr>
          <a:xfrm>
            <a:off x="3000364" y="4286256"/>
            <a:ext cx="1143008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数据筛选器</a:t>
            </a:r>
            <a:endParaRPr lang="zh-CN" altLang="en-US" sz="1000" dirty="0"/>
          </a:p>
        </p:txBody>
      </p:sp>
      <p:cxnSp>
        <p:nvCxnSpPr>
          <p:cNvPr id="54" name="直接箭头连接符 53"/>
          <p:cNvCxnSpPr>
            <a:stCxn id="12" idx="2"/>
            <a:endCxn id="52" idx="0"/>
          </p:cNvCxnSpPr>
          <p:nvPr/>
        </p:nvCxnSpPr>
        <p:spPr>
          <a:xfrm rot="16200000" flipH="1">
            <a:off x="2946785" y="3661173"/>
            <a:ext cx="214314" cy="1035851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>
            <a:stCxn id="20" idx="2"/>
            <a:endCxn id="52" idx="0"/>
          </p:cNvCxnSpPr>
          <p:nvPr/>
        </p:nvCxnSpPr>
        <p:spPr>
          <a:xfrm rot="16200000" flipH="1">
            <a:off x="3196818" y="3911206"/>
            <a:ext cx="214314" cy="535785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>
            <a:stCxn id="21" idx="2"/>
            <a:endCxn id="52" idx="0"/>
          </p:cNvCxnSpPr>
          <p:nvPr/>
        </p:nvCxnSpPr>
        <p:spPr>
          <a:xfrm rot="16200000" flipH="1">
            <a:off x="3446851" y="4161239"/>
            <a:ext cx="214314" cy="35719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>
            <a:stCxn id="22" idx="2"/>
            <a:endCxn id="52" idx="0"/>
          </p:cNvCxnSpPr>
          <p:nvPr/>
        </p:nvCxnSpPr>
        <p:spPr>
          <a:xfrm rot="5400000">
            <a:off x="3696885" y="3946926"/>
            <a:ext cx="214314" cy="464347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直接箭头连接符 62"/>
          <p:cNvCxnSpPr>
            <a:stCxn id="23" idx="2"/>
            <a:endCxn id="52" idx="0"/>
          </p:cNvCxnSpPr>
          <p:nvPr/>
        </p:nvCxnSpPr>
        <p:spPr>
          <a:xfrm rot="5400000">
            <a:off x="3946918" y="3696893"/>
            <a:ext cx="214314" cy="964413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流程图: 磁盘 74"/>
          <p:cNvSpPr/>
          <p:nvPr/>
        </p:nvSpPr>
        <p:spPr>
          <a:xfrm>
            <a:off x="2928926" y="4714884"/>
            <a:ext cx="1285884" cy="428628"/>
          </a:xfrm>
          <a:prstGeom prst="flowChartMagneticDisk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结果数据库</a:t>
            </a:r>
            <a:endParaRPr lang="zh-CN" altLang="en-US" sz="1000" dirty="0"/>
          </a:p>
        </p:txBody>
      </p:sp>
      <p:cxnSp>
        <p:nvCxnSpPr>
          <p:cNvPr id="77" name="直接箭头连接符 76"/>
          <p:cNvCxnSpPr>
            <a:stCxn id="52" idx="2"/>
            <a:endCxn id="75" idx="1"/>
          </p:cNvCxnSpPr>
          <p:nvPr/>
        </p:nvCxnSpPr>
        <p:spPr>
          <a:xfrm rot="5400000">
            <a:off x="3500430" y="4643446"/>
            <a:ext cx="142876" cy="1588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矩形 97"/>
          <p:cNvSpPr/>
          <p:nvPr/>
        </p:nvSpPr>
        <p:spPr>
          <a:xfrm>
            <a:off x="4500562" y="4786322"/>
            <a:ext cx="1285884" cy="285752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/>
              <a:t>统一监控系统</a:t>
            </a:r>
            <a:endParaRPr lang="zh-CN" altLang="en-US" sz="1000" dirty="0"/>
          </a:p>
        </p:txBody>
      </p:sp>
      <p:cxnSp>
        <p:nvCxnSpPr>
          <p:cNvPr id="100" name="直接箭头连接符 99"/>
          <p:cNvCxnSpPr>
            <a:stCxn id="98" idx="1"/>
            <a:endCxn id="75" idx="4"/>
          </p:cNvCxnSpPr>
          <p:nvPr/>
        </p:nvCxnSpPr>
        <p:spPr>
          <a:xfrm rot="10800000">
            <a:off x="4214810" y="4929198"/>
            <a:ext cx="285752" cy="1588"/>
          </a:xfrm>
          <a:prstGeom prst="straightConnector1">
            <a:avLst/>
          </a:prstGeom>
          <a:ln w="63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矩形 42"/>
          <p:cNvSpPr/>
          <p:nvPr/>
        </p:nvSpPr>
        <p:spPr>
          <a:xfrm>
            <a:off x="5286380" y="928670"/>
            <a:ext cx="1714512" cy="4214842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1000">
              <a:solidFill>
                <a:schemeClr val="tx1"/>
              </a:solidFill>
            </a:endParaRPr>
          </a:p>
        </p:txBody>
      </p:sp>
      <p:sp>
        <p:nvSpPr>
          <p:cNvPr id="41" name="矩形 40"/>
          <p:cNvSpPr/>
          <p:nvPr/>
        </p:nvSpPr>
        <p:spPr>
          <a:xfrm>
            <a:off x="1071538" y="4357694"/>
            <a:ext cx="4214842" cy="785818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1000">
              <a:solidFill>
                <a:schemeClr val="tx1"/>
              </a:solidFill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1071538" y="2643182"/>
            <a:ext cx="4214842" cy="171451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1000">
              <a:solidFill>
                <a:schemeClr val="tx1"/>
              </a:solidFill>
            </a:endParaRPr>
          </a:p>
        </p:txBody>
      </p:sp>
      <p:sp>
        <p:nvSpPr>
          <p:cNvPr id="35" name="矩形 34"/>
          <p:cNvSpPr/>
          <p:nvPr/>
        </p:nvSpPr>
        <p:spPr>
          <a:xfrm>
            <a:off x="1071538" y="928670"/>
            <a:ext cx="4214842" cy="171451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1000">
              <a:solidFill>
                <a:schemeClr val="tx1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142872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工单管理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5" name="矩形 4"/>
          <p:cNvSpPr/>
          <p:nvPr/>
        </p:nvSpPr>
        <p:spPr>
          <a:xfrm>
            <a:off x="178591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值班管理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7" name="矩形 6"/>
          <p:cNvSpPr/>
          <p:nvPr/>
        </p:nvSpPr>
        <p:spPr>
          <a:xfrm>
            <a:off x="214310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监督考核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8" name="矩形 7"/>
          <p:cNvSpPr/>
          <p:nvPr/>
        </p:nvSpPr>
        <p:spPr>
          <a:xfrm>
            <a:off x="250029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作业计划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9" name="矩形 8"/>
          <p:cNvSpPr/>
          <p:nvPr/>
        </p:nvSpPr>
        <p:spPr>
          <a:xfrm>
            <a:off x="285748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操作管理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10" name="矩形 9"/>
          <p:cNvSpPr/>
          <p:nvPr/>
        </p:nvSpPr>
        <p:spPr>
          <a:xfrm>
            <a:off x="321467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知识管理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357186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安全管理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392905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电力管理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13" name="矩形 12"/>
          <p:cNvSpPr/>
          <p:nvPr/>
        </p:nvSpPr>
        <p:spPr>
          <a:xfrm>
            <a:off x="428624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通信管理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4643438" y="1357298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辅助模块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19" name="矩形 18"/>
          <p:cNvSpPr/>
          <p:nvPr/>
        </p:nvSpPr>
        <p:spPr>
          <a:xfrm>
            <a:off x="2081194" y="2714620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提醒服务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2571736" y="2714620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定时服务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3071802" y="2714620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自定义表单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23" name="矩形 22"/>
          <p:cNvSpPr/>
          <p:nvPr/>
        </p:nvSpPr>
        <p:spPr>
          <a:xfrm>
            <a:off x="3571868" y="2714620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自定义报表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4071934" y="2714620"/>
            <a:ext cx="357190" cy="100013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wordArtVertRtl"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工作流程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25" name="矩形 24"/>
          <p:cNvSpPr/>
          <p:nvPr/>
        </p:nvSpPr>
        <p:spPr>
          <a:xfrm>
            <a:off x="1928794" y="3857628"/>
            <a:ext cx="1143008" cy="28575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000" dirty="0" smtClean="0">
                <a:solidFill>
                  <a:schemeClr val="tx1"/>
                </a:solidFill>
              </a:rPr>
              <a:t>WEB</a:t>
            </a:r>
            <a:r>
              <a:rPr lang="zh-CN" altLang="en-US" sz="1000" dirty="0" smtClean="0">
                <a:solidFill>
                  <a:schemeClr val="tx1"/>
                </a:solidFill>
              </a:rPr>
              <a:t>服务平台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3428992" y="3857628"/>
            <a:ext cx="1143008" cy="28575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应用服务平台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27" name="流程图: 磁盘 26"/>
          <p:cNvSpPr/>
          <p:nvPr/>
        </p:nvSpPr>
        <p:spPr>
          <a:xfrm>
            <a:off x="2143108" y="4572008"/>
            <a:ext cx="928694" cy="428628"/>
          </a:xfrm>
          <a:prstGeom prst="flowChartMagneticDisk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关系数据库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28" name="流程图: 磁盘 27"/>
          <p:cNvSpPr/>
          <p:nvPr/>
        </p:nvSpPr>
        <p:spPr>
          <a:xfrm>
            <a:off x="3500430" y="4572008"/>
            <a:ext cx="928694" cy="428628"/>
          </a:xfrm>
          <a:prstGeom prst="flowChartMagneticDisk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文档资料库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29" name="矩形 28"/>
          <p:cNvSpPr/>
          <p:nvPr/>
        </p:nvSpPr>
        <p:spPr>
          <a:xfrm>
            <a:off x="5572132" y="1928802"/>
            <a:ext cx="1143008" cy="28575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000" dirty="0" smtClean="0">
                <a:solidFill>
                  <a:schemeClr val="tx1"/>
                </a:solidFill>
              </a:rPr>
              <a:t>WEB</a:t>
            </a:r>
            <a:r>
              <a:rPr lang="zh-CN" altLang="en-US" sz="1000" dirty="0" smtClean="0">
                <a:solidFill>
                  <a:schemeClr val="tx1"/>
                </a:solidFill>
              </a:rPr>
              <a:t>服务接口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30" name="矩形 29"/>
          <p:cNvSpPr/>
          <p:nvPr/>
        </p:nvSpPr>
        <p:spPr>
          <a:xfrm>
            <a:off x="5572132" y="2357430"/>
            <a:ext cx="1143008" cy="28575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日志服务接口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31" name="矩形 30"/>
          <p:cNvSpPr/>
          <p:nvPr/>
        </p:nvSpPr>
        <p:spPr>
          <a:xfrm>
            <a:off x="5572132" y="2786058"/>
            <a:ext cx="1143008" cy="28575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短信服务接口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32" name="矩形 31"/>
          <p:cNvSpPr/>
          <p:nvPr/>
        </p:nvSpPr>
        <p:spPr>
          <a:xfrm>
            <a:off x="5572132" y="3214686"/>
            <a:ext cx="1143008" cy="28575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邮件服务接口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33" name="矩形 32"/>
          <p:cNvSpPr/>
          <p:nvPr/>
        </p:nvSpPr>
        <p:spPr>
          <a:xfrm>
            <a:off x="5572132" y="3643314"/>
            <a:ext cx="1143008" cy="28575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数据服务接口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34" name="矩形 33"/>
          <p:cNvSpPr/>
          <p:nvPr/>
        </p:nvSpPr>
        <p:spPr>
          <a:xfrm>
            <a:off x="5572132" y="4071942"/>
            <a:ext cx="1143008" cy="285752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消息服务接口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38" name="矩形 37"/>
          <p:cNvSpPr/>
          <p:nvPr/>
        </p:nvSpPr>
        <p:spPr>
          <a:xfrm>
            <a:off x="1071538" y="928670"/>
            <a:ext cx="785818" cy="357190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应用层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40" name="矩形 39"/>
          <p:cNvSpPr/>
          <p:nvPr/>
        </p:nvSpPr>
        <p:spPr>
          <a:xfrm>
            <a:off x="1071538" y="2643182"/>
            <a:ext cx="785818" cy="357190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核心层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42" name="矩形 41"/>
          <p:cNvSpPr/>
          <p:nvPr/>
        </p:nvSpPr>
        <p:spPr>
          <a:xfrm>
            <a:off x="1071538" y="4357694"/>
            <a:ext cx="785818" cy="357190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数据层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44" name="矩形 43"/>
          <p:cNvSpPr/>
          <p:nvPr/>
        </p:nvSpPr>
        <p:spPr>
          <a:xfrm>
            <a:off x="5286380" y="928670"/>
            <a:ext cx="785818" cy="357190"/>
          </a:xfrm>
          <a:prstGeom prst="rect">
            <a:avLst/>
          </a:prstGeom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000" dirty="0" smtClean="0">
                <a:solidFill>
                  <a:schemeClr val="tx1"/>
                </a:solidFill>
              </a:rPr>
              <a:t>接口层</a:t>
            </a:r>
            <a:endParaRPr lang="zh-CN" altLang="en-US" sz="1000" dirty="0">
              <a:solidFill>
                <a:schemeClr val="tx1"/>
              </a:solidFill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1071538" y="928670"/>
            <a:ext cx="5929354" cy="4214842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100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C0C0C0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86</TotalTime>
  <Words>117</Words>
  <PresentationFormat>全屏显示(4:3)</PresentationFormat>
  <Paragraphs>55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4" baseType="lpstr">
      <vt:lpstr>Office 主题</vt:lpstr>
      <vt:lpstr>幻灯片 1</vt:lpstr>
      <vt:lpstr>幻灯片 2</vt:lpstr>
      <vt:lpstr>幻灯片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cp:lastModifiedBy>zsx</cp:lastModifiedBy>
  <cp:revision>12</cp:revision>
  <dcterms:modified xsi:type="dcterms:W3CDTF">2010-10-14T08:03:29Z</dcterms:modified>
</cp:coreProperties>
</file>

<file path=docProps/thumbnail.jpeg>
</file>